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ustom.xml" ContentType="application/vnd.openxmlformats-officedocument.custom-propertie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Default Extension="gif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8" r:id="rId4"/>
  </p:sldMasterIdLst>
  <p:notesMasterIdLst>
    <p:notesMasterId r:id="rId25"/>
  </p:notesMasterIdLst>
  <p:handoutMasterIdLst>
    <p:handoutMasterId r:id="rId26"/>
  </p:handoutMasterIdLst>
  <p:sldIdLst>
    <p:sldId id="361" r:id="rId5"/>
    <p:sldId id="365" r:id="rId6"/>
    <p:sldId id="339" r:id="rId7"/>
    <p:sldId id="340" r:id="rId8"/>
    <p:sldId id="341" r:id="rId9"/>
    <p:sldId id="362" r:id="rId10"/>
    <p:sldId id="363" r:id="rId11"/>
    <p:sldId id="364" r:id="rId12"/>
    <p:sldId id="366" r:id="rId13"/>
    <p:sldId id="393" r:id="rId14"/>
    <p:sldId id="367" r:id="rId15"/>
    <p:sldId id="368" r:id="rId16"/>
    <p:sldId id="383" r:id="rId17"/>
    <p:sldId id="390" r:id="rId18"/>
    <p:sldId id="387" r:id="rId19"/>
    <p:sldId id="389" r:id="rId20"/>
    <p:sldId id="391" r:id="rId21"/>
    <p:sldId id="392" r:id="rId22"/>
    <p:sldId id="343" r:id="rId23"/>
    <p:sldId id="350" r:id="rId24"/>
  </p:sldIdLst>
  <p:sldSz cx="9144000" cy="6858000" type="screen4x3"/>
  <p:notesSz cx="69977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rgbClr val="0095D3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2AEDC"/>
    <a:srgbClr val="ACE0F2"/>
    <a:srgbClr val="B3E3F3"/>
    <a:srgbClr val="61C0E0"/>
    <a:srgbClr val="59B1DD"/>
    <a:srgbClr val="68B9E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2" autoAdjust="0"/>
    <p:restoredTop sz="94714" autoAdjust="0"/>
  </p:normalViewPr>
  <p:slideViewPr>
    <p:cSldViewPr snapToGrid="0">
      <p:cViewPr>
        <p:scale>
          <a:sx n="80" d="100"/>
          <a:sy n="80" d="100"/>
        </p:scale>
        <p:origin x="-2682" y="-708"/>
      </p:cViewPr>
      <p:guideLst>
        <p:guide orient="horz" pos="4143"/>
        <p:guide orient="horz" pos="3243"/>
        <p:guide orient="horz" pos="1112"/>
        <p:guide pos="2880"/>
        <p:guide pos="1747"/>
        <p:guide pos="5526"/>
        <p:guide pos="4650"/>
        <p:guide pos="3871"/>
      </p:guideLst>
    </p:cSldViewPr>
  </p:slideViewPr>
  <p:outlineViewPr>
    <p:cViewPr>
      <p:scale>
        <a:sx n="33" d="100"/>
        <a:sy n="33" d="100"/>
      </p:scale>
      <p:origin x="0" y="595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03" d="100"/>
          <a:sy n="103" d="100"/>
        </p:scale>
        <p:origin x="-2478" y="-90"/>
      </p:cViewPr>
      <p:guideLst>
        <p:guide orient="horz" pos="2924"/>
        <p:guide pos="22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</a:defRPr>
            </a:lvl1pPr>
          </a:lstStyle>
          <a:p>
            <a:fld id="{98E026F1-C860-4438-BE4D-8F9CFBF3D725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22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41850" cy="34813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10075"/>
            <a:ext cx="5130800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010" tIns="46504" rIns="93010" bIns="46504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</a:defRPr>
            </a:lvl1pPr>
          </a:lstStyle>
          <a:p>
            <a:fld id="{CE5BDF65-948D-4C99-A8A7-1AC73EE064E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34" charset="-128"/>
        <a:cs typeface="ＭＳ Ｐゴシック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7822A7E-2DEB-41B6-80AB-BDB326053EE9}" type="slidenum">
              <a:rPr lang="en-US"/>
              <a:pPr/>
              <a:t>1</a:t>
            </a:fld>
            <a:endParaRPr lang="en-US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</p:spPr>
        <p:txBody>
          <a:bodyPr lIns="91785" tIns="45892" rIns="91785" bIns="45892"/>
          <a:lstStyle/>
          <a:p>
            <a:fld id="{777619BF-FE62-41E4-B708-CBA9B7362F12}" type="slidenum">
              <a:rPr lang="en-US">
                <a:solidFill>
                  <a:srgbClr val="000000"/>
                </a:solidFill>
              </a:rPr>
              <a:pPr/>
              <a:t>10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</p:spPr>
        <p:txBody>
          <a:bodyPr lIns="91785" tIns="45892" rIns="91785" bIns="45892"/>
          <a:lstStyle/>
          <a:p>
            <a:fld id="{B9A81D81-CFC1-4991-8E48-956706E8EA13}" type="slidenum">
              <a:rPr lang="en-US">
                <a:solidFill>
                  <a:srgbClr val="000000"/>
                </a:solidFill>
              </a:rPr>
              <a:pPr/>
              <a:t>11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</p:spPr>
        <p:txBody>
          <a:bodyPr lIns="91785" tIns="45892" rIns="91785" bIns="45892"/>
          <a:lstStyle/>
          <a:p>
            <a:fld id="{46BE7462-7B85-4B38-BAC2-3301BA20EA0A}" type="slidenum">
              <a:rPr lang="en-US">
                <a:solidFill>
                  <a:srgbClr val="000000"/>
                </a:solidFill>
              </a:rPr>
              <a:pPr/>
              <a:t>12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57BC0A-510B-423A-958D-F078776D2A53}" type="slidenum">
              <a:rPr lang="en-US"/>
              <a:pPr/>
              <a:t>19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5325"/>
            <a:ext cx="4643438" cy="3482975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08488"/>
            <a:ext cx="5133975" cy="4179887"/>
          </a:xfrm>
          <a:noFill/>
          <a:ln/>
        </p:spPr>
        <p:txBody>
          <a:bodyPr lIns="93011" rIns="93011"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D0284-E830-4E7A-9B28-8667F6C193E0}" type="slidenum">
              <a:rPr lang="en-US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9C0E4-E140-4066-95BC-014987EEBCCB}" type="slidenum">
              <a:rPr lang="en-US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31" tIns="46516" rIns="93031" bIns="46516" anchor="b"/>
          <a:lstStyle/>
          <a:p>
            <a:pPr algn="r">
              <a:spcAft>
                <a:spcPct val="40000"/>
              </a:spcAft>
            </a:pPr>
            <a:fld id="{C2ECDB8E-664E-4A06-9947-BBF0A21899E9}" type="slidenum">
              <a:rPr lang="en-US" sz="1000" i="1"/>
              <a:pPr algn="r">
                <a:spcAft>
                  <a:spcPct val="40000"/>
                </a:spcAft>
              </a:pPr>
              <a:t>3</a:t>
            </a:fld>
            <a:endParaRPr lang="en-US" sz="1000" i="1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12788" y="522288"/>
            <a:ext cx="5260975" cy="3944937"/>
          </a:xfrm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4641850"/>
            <a:ext cx="6075362" cy="4178300"/>
          </a:xfrm>
          <a:noFill/>
          <a:ln/>
        </p:spPr>
        <p:txBody>
          <a:bodyPr/>
          <a:lstStyle/>
          <a:p>
            <a:pPr eaLnBrk="1" hangingPunct="1"/>
            <a:endParaRPr 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C616D6-C7A8-4F87-AA52-7BF1E45031BE}" type="slidenum">
              <a:rPr lang="en-US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236EC-BCF6-447F-A618-E29CAF7B2482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</p:spPr>
        <p:txBody>
          <a:bodyPr lIns="91785" tIns="45892" rIns="91785" bIns="45892"/>
          <a:lstStyle/>
          <a:p>
            <a:fld id="{AF5961C7-E8FD-430F-81AA-B956985FF962}" type="slidenum">
              <a:rPr lang="en-US">
                <a:solidFill>
                  <a:srgbClr val="000000"/>
                </a:solidFill>
              </a:rPr>
              <a:pPr/>
              <a:t>6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7347" name="Rectangle 7"/>
          <p:cNvSpPr txBox="1">
            <a:spLocks noGrp="1" noChangeArrowheads="1"/>
          </p:cNvSpPr>
          <p:nvPr/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001" tIns="46501" rIns="93001" bIns="46501" anchor="b"/>
          <a:lstStyle/>
          <a:p>
            <a:pPr algn="r"/>
            <a:fld id="{4991C2B1-032C-42F4-8024-5D787B0C8B21}" type="slidenum">
              <a:rPr lang="en-US" sz="1100" i="1">
                <a:solidFill>
                  <a:srgbClr val="000000"/>
                </a:solidFill>
              </a:rPr>
              <a:pPr algn="r"/>
              <a:t>6</a:t>
            </a:fld>
            <a:endParaRPr lang="en-US" sz="1100" i="1">
              <a:solidFill>
                <a:srgbClr val="000000"/>
              </a:solidFill>
            </a:endParaRPr>
          </a:p>
        </p:txBody>
      </p:sp>
      <p:sp>
        <p:nvSpPr>
          <p:cNvPr id="5734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675" y="4410075"/>
            <a:ext cx="5594350" cy="4178300"/>
          </a:xfrm>
          <a:noFill/>
          <a:ln/>
        </p:spPr>
        <p:txBody>
          <a:bodyPr lIns="93001" tIns="46501" rIns="93001" bIns="46501"/>
          <a:lstStyle/>
          <a:p>
            <a:pPr eaLnBrk="1" hangingPunct="1"/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</p:spPr>
        <p:txBody>
          <a:bodyPr lIns="91785" tIns="45892" rIns="91785" bIns="45892"/>
          <a:lstStyle/>
          <a:p>
            <a:fld id="{56DADF1E-F16B-4D4A-96E9-C6DFD539163E}" type="slidenum">
              <a:rPr lang="en-US">
                <a:solidFill>
                  <a:srgbClr val="000000"/>
                </a:solidFill>
              </a:rPr>
              <a:pPr/>
              <a:t>7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41850" cy="3481388"/>
          </a:xfrm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0075"/>
            <a:ext cx="5597525" cy="4178300"/>
          </a:xfrm>
          <a:noFill/>
          <a:ln/>
        </p:spPr>
        <p:txBody>
          <a:bodyPr/>
          <a:lstStyle/>
          <a:p>
            <a:pPr eaLnBrk="1" hangingPunct="1"/>
            <a:endParaRPr lang="en-GB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</p:spPr>
        <p:txBody>
          <a:bodyPr lIns="91785" tIns="45892" rIns="91785" bIns="45892"/>
          <a:lstStyle/>
          <a:p>
            <a:fld id="{12D3F7CF-6B85-48CC-8CAD-18C73F1CB9B7}" type="slidenum">
              <a:rPr lang="en-US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963988" y="8818563"/>
            <a:ext cx="3032125" cy="463550"/>
          </a:xfrm>
        </p:spPr>
        <p:txBody>
          <a:bodyPr lIns="91785" tIns="45892" rIns="91785" bIns="45892"/>
          <a:lstStyle/>
          <a:p>
            <a:fld id="{777619BF-FE62-41E4-B708-CBA9B7362F12}" type="slidenum">
              <a:rPr lang="en-US">
                <a:solidFill>
                  <a:srgbClr val="000000"/>
                </a:solidFill>
              </a:rPr>
              <a:pPr/>
              <a:t>9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auto"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 userDrawn="1"/>
        </p:nvSpPr>
        <p:spPr bwMode="gray">
          <a:xfrm>
            <a:off x="6524625" y="6696075"/>
            <a:ext cx="2343150" cy="1841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spcAft>
                <a:spcPct val="40000"/>
              </a:spcAft>
              <a:defRPr/>
            </a:pPr>
            <a:r>
              <a:rPr lang="en-US" sz="600" dirty="0">
                <a:solidFill>
                  <a:schemeClr val="bg2">
                    <a:lumMod val="75000"/>
                  </a:schemeClr>
                </a:solidFill>
                <a:latin typeface="Arial" charset="0"/>
              </a:rPr>
              <a:t>© 2009 VMware Inc. All rights reserved</a:t>
            </a:r>
          </a:p>
        </p:txBody>
      </p:sp>
      <p:sp>
        <p:nvSpPr>
          <p:cNvPr id="7168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30200"/>
            <a:ext cx="8382000" cy="533400"/>
          </a:xfrm>
        </p:spPr>
        <p:txBody>
          <a:bodyPr anchor="t"/>
          <a:lstStyle>
            <a:lvl1pPr>
              <a:defRPr sz="3000">
                <a:solidFill>
                  <a:srgbClr val="003D7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0050" y="1095375"/>
            <a:ext cx="8382000" cy="1295400"/>
          </a:xfrm>
        </p:spPr>
        <p:txBody>
          <a:bodyPr/>
          <a:lstStyle>
            <a:lvl1pPr>
              <a:defRPr sz="1800" b="0" i="1"/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quarter" idx="10"/>
          </p:nvPr>
        </p:nvSpPr>
        <p:spPr>
          <a:xfrm>
            <a:off x="381000" y="6381750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Aft>
                <a:spcPct val="0"/>
              </a:spcAft>
              <a:defRPr sz="12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t>Confidential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352425" y="786384"/>
            <a:ext cx="8385048" cy="5010912"/>
          </a:xfrm>
        </p:spPr>
        <p:txBody>
          <a:bodyPr/>
          <a:lstStyle>
            <a:lvl1pPr marL="114300" indent="-114300">
              <a:buFont typeface="Arial" pitchFamily="34" charset="0"/>
              <a:buChar char=" 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8374DB-1A32-4724-846E-137D4A3E997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Date Placeholder 8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Confidential</a:t>
            </a: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D05CFF-8486-43FA-86A1-B75076812DB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Confidential</a:t>
            </a: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312738"/>
            <a:ext cx="88582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784226"/>
            <a:ext cx="7630668" cy="1079626"/>
          </a:xfrm>
        </p:spPr>
        <p:txBody>
          <a:bodyPr anchor="b"/>
          <a:lstStyle>
            <a:lvl1pPr algn="l">
              <a:defRPr sz="3000">
                <a:solidFill>
                  <a:srgbClr val="003D7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361950" y="2210435"/>
            <a:ext cx="7592568" cy="3748405"/>
          </a:xfrm>
        </p:spPr>
        <p:txBody>
          <a:bodyPr/>
          <a:lstStyle>
            <a:lvl1pPr>
              <a:buFont typeface="Arial" pitchFamily="34" charset="0"/>
              <a:buChar char=" "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FD6E4FD1-DC61-4D11-AF33-DCE2B1741B3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Confidential</a:t>
            </a: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700" y="312738"/>
            <a:ext cx="8858250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7260" y="2162174"/>
            <a:ext cx="7254240" cy="1241425"/>
          </a:xfrm>
        </p:spPr>
        <p:txBody>
          <a:bodyPr anchor="b"/>
          <a:lstStyle>
            <a:lvl1pPr algn="ctr">
              <a:defRPr sz="3000">
                <a:solidFill>
                  <a:srgbClr val="003D79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923925" y="3486150"/>
            <a:ext cx="7267575" cy="628650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b="0"/>
            </a:lvl1pPr>
          </a:lstStyle>
          <a:p>
            <a:pPr lvl="0"/>
            <a:r>
              <a:rPr lang="en-US" dirty="0" smtClean="0"/>
              <a:t>Click to edit Master text style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fld id="{353CBA60-FA9B-4743-95EC-2339DA1AB7A7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Confidential</a:t>
            </a: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950" y="784225"/>
            <a:ext cx="4038600" cy="5006975"/>
          </a:xfrm>
        </p:spPr>
        <p:txBody>
          <a:bodyPr/>
          <a:lstStyle>
            <a:lvl1pPr marL="114300" indent="-114300">
              <a:buFont typeface="Arial" pitchFamily="34" charset="0"/>
              <a:buChar char=" "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784225"/>
            <a:ext cx="4038600" cy="5006975"/>
          </a:xfrm>
        </p:spPr>
        <p:txBody>
          <a:bodyPr/>
          <a:lstStyle>
            <a:lvl1pPr marL="114300" indent="-11430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817585-75D5-4BC1-ACBA-EEAF49B6BBC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t>Confidential</a:t>
            </a:r>
            <a:endParaRPr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1B6CC08-8518-4845-9D2F-82D1FE9F4BF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Rectangle 21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E2CAD43-8ED5-42AC-9D55-9E94A0E57C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strips dir="r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171450"/>
            <a:ext cx="83820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2425" y="784225"/>
            <a:ext cx="8382000" cy="500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454025" y="6446838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FFFFFF"/>
                </a:solidFill>
              </a:defRPr>
            </a:lvl1pPr>
          </a:lstStyle>
          <a:p>
            <a:fld id="{9CEF38CD-5E4B-4859-9A16-98435955CF6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0661" name="Line 5"/>
          <p:cNvSpPr>
            <a:spLocks noChangeShapeType="1"/>
          </p:cNvSpPr>
          <p:nvPr/>
        </p:nvSpPr>
        <p:spPr bwMode="auto">
          <a:xfrm>
            <a:off x="184150" y="635000"/>
            <a:ext cx="8775700" cy="0"/>
          </a:xfrm>
          <a:prstGeom prst="line">
            <a:avLst/>
          </a:prstGeom>
          <a:noFill/>
          <a:ln w="52197">
            <a:solidFill>
              <a:schemeClr val="tx2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Aft>
                <a:spcPct val="40000"/>
              </a:spcAft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70662" name="Line 6"/>
          <p:cNvSpPr>
            <a:spLocks noChangeShapeType="1"/>
          </p:cNvSpPr>
          <p:nvPr userDrawn="1"/>
        </p:nvSpPr>
        <p:spPr bwMode="auto">
          <a:xfrm>
            <a:off x="184150" y="635000"/>
            <a:ext cx="8775700" cy="0"/>
          </a:xfrm>
          <a:prstGeom prst="line">
            <a:avLst/>
          </a:prstGeom>
          <a:noFill/>
          <a:ln w="52197">
            <a:solidFill>
              <a:srgbClr val="003D79"/>
            </a:solidFill>
            <a:round/>
            <a:headEnd/>
            <a:tailEnd/>
          </a:ln>
        </p:spPr>
        <p:txBody>
          <a:bodyPr wrap="none" anchor="ctr"/>
          <a:lstStyle/>
          <a:p>
            <a:pPr algn="ctr">
              <a:spcAft>
                <a:spcPct val="40000"/>
              </a:spcAft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7066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77825" y="5943600"/>
            <a:ext cx="8382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 bwMode="white">
          <a:xfrm>
            <a:off x="2971800" y="633730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en-US" sz="10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t>Confidential</a:t>
            </a: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7" r:id="rId2"/>
    <p:sldLayoutId id="2147483678" r:id="rId3"/>
    <p:sldLayoutId id="2147483681" r:id="rId4"/>
    <p:sldLayoutId id="2147483682" r:id="rId5"/>
    <p:sldLayoutId id="2147483679" r:id="rId6"/>
    <p:sldLayoutId id="2147483683" r:id="rId7"/>
    <p:sldLayoutId id="2147483684" r:id="rId8"/>
  </p:sldLayoutIdLst>
  <p:transition>
    <p:fade/>
  </p:transition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+mj-lt"/>
          <a:ea typeface="+mj-ea"/>
          <a:cs typeface="ＭＳ Ｐゴシック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Arial" charset="0"/>
          <a:ea typeface="ＭＳ Ｐゴシック" pitchFamily="34" charset="-128"/>
          <a:cs typeface="ＭＳ Ｐゴシック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Arial" charset="0"/>
          <a:ea typeface="ＭＳ Ｐゴシック" pitchFamily="34" charset="-128"/>
          <a:cs typeface="ＭＳ Ｐゴシック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Arial" charset="0"/>
          <a:ea typeface="ＭＳ Ｐゴシック" pitchFamily="34" charset="-128"/>
          <a:cs typeface="ＭＳ Ｐゴシック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rgbClr val="003D79"/>
          </a:solidFill>
          <a:latin typeface="Arial" charset="0"/>
          <a:ea typeface="ＭＳ Ｐゴシック" pitchFamily="34" charset="-128"/>
          <a:cs typeface="ＭＳ Ｐゴシック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Arial" charset="0"/>
          <a:ea typeface="ＭＳ Ｐゴシック" pitchFamily="34" charset="-128"/>
        </a:defRPr>
      </a:lvl9pPr>
    </p:titleStyle>
    <p:bodyStyle>
      <a:lvl1pPr marL="114300" indent="-114300" algn="l" rtl="0" eaLnBrk="0" fontAlgn="base" hangingPunct="0">
        <a:lnSpc>
          <a:spcPts val="2400"/>
        </a:lnSpc>
        <a:spcBef>
          <a:spcPts val="1000"/>
        </a:spcBef>
        <a:spcAft>
          <a:spcPct val="0"/>
        </a:spcAft>
        <a:buClr>
          <a:srgbClr val="246978"/>
        </a:buClr>
        <a:buFont typeface="Arial" pitchFamily="34" charset="0"/>
        <a:buChar char=" "/>
        <a:defRPr sz="2000" b="1">
          <a:solidFill>
            <a:srgbClr val="333333"/>
          </a:solidFill>
          <a:latin typeface="+mn-lt"/>
          <a:ea typeface="+mn-ea"/>
          <a:cs typeface="ＭＳ Ｐゴシック"/>
        </a:defRPr>
      </a:lvl1pPr>
      <a:lvl2pPr marL="400050" indent="-171450" algn="l" rtl="0" eaLnBrk="0" fontAlgn="base" hangingPunct="0">
        <a:lnSpc>
          <a:spcPts val="2200"/>
        </a:lnSpc>
        <a:spcBef>
          <a:spcPts val="800"/>
        </a:spcBef>
        <a:spcAft>
          <a:spcPct val="0"/>
        </a:spcAft>
        <a:buClr>
          <a:srgbClr val="246978"/>
        </a:buClr>
        <a:buSzPct val="110000"/>
        <a:buFont typeface="Times" pitchFamily="18" charset="0"/>
        <a:buChar char="•"/>
        <a:defRPr sz="2800">
          <a:solidFill>
            <a:srgbClr val="333333"/>
          </a:solidFill>
          <a:latin typeface="+mn-lt"/>
          <a:ea typeface="+mn-ea"/>
          <a:cs typeface="ＭＳ Ｐゴシック"/>
        </a:defRPr>
      </a:lvl2pPr>
      <a:lvl3pPr marL="628650" indent="-171450" algn="l" rtl="0" eaLnBrk="0" fontAlgn="base" hangingPunct="0">
        <a:lnSpc>
          <a:spcPts val="2000"/>
        </a:lnSpc>
        <a:spcBef>
          <a:spcPts val="600"/>
        </a:spcBef>
        <a:spcAft>
          <a:spcPct val="0"/>
        </a:spcAft>
        <a:buClr>
          <a:srgbClr val="246978"/>
        </a:buClr>
        <a:buFont typeface="Wingdings" pitchFamily="2" charset="2"/>
        <a:buChar char="§"/>
        <a:defRPr sz="1600">
          <a:solidFill>
            <a:srgbClr val="333333"/>
          </a:solidFill>
          <a:latin typeface="+mn-lt"/>
          <a:ea typeface="+mn-ea"/>
          <a:cs typeface="ＭＳ Ｐゴシック"/>
        </a:defRPr>
      </a:lvl3pPr>
      <a:lvl4pPr marL="914400" indent="-171450" algn="l" rtl="0" eaLnBrk="0" fontAlgn="base" hangingPunct="0">
        <a:lnSpc>
          <a:spcPts val="2000"/>
        </a:lnSpc>
        <a:spcBef>
          <a:spcPts val="600"/>
        </a:spcBef>
        <a:spcAft>
          <a:spcPct val="0"/>
        </a:spcAft>
        <a:buClr>
          <a:srgbClr val="246978"/>
        </a:buClr>
        <a:buFont typeface="Arial" pitchFamily="34" charset="0"/>
        <a:buChar char="­"/>
        <a:defRPr sz="1600">
          <a:solidFill>
            <a:srgbClr val="333333"/>
          </a:solidFill>
          <a:latin typeface="+mn-lt"/>
          <a:ea typeface="+mn-ea"/>
          <a:cs typeface="ＭＳ Ｐゴシック"/>
        </a:defRPr>
      </a:lvl4pPr>
      <a:lvl5pPr marL="1200150" indent="-171450" algn="l" rtl="0" eaLnBrk="0" fontAlgn="base" hangingPunct="0">
        <a:lnSpc>
          <a:spcPts val="2000"/>
        </a:lnSpc>
        <a:spcBef>
          <a:spcPts val="600"/>
        </a:spcBef>
        <a:spcAft>
          <a:spcPct val="0"/>
        </a:spcAft>
        <a:buClr>
          <a:srgbClr val="246978"/>
        </a:buClr>
        <a:buFont typeface="Arial" pitchFamily="34" charset="0"/>
        <a:buChar char="­"/>
        <a:defRPr sz="1600">
          <a:solidFill>
            <a:srgbClr val="333333"/>
          </a:solidFill>
          <a:latin typeface="+mn-lt"/>
          <a:ea typeface="+mn-ea"/>
          <a:cs typeface="ＭＳ Ｐゴシック"/>
        </a:defRPr>
      </a:lvl5pPr>
      <a:lvl6pPr marL="1600200" indent="-171450" algn="l" rtl="0" fontAlgn="base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6pPr>
      <a:lvl7pPr marL="2057400" indent="-171450" algn="l" rtl="0" fontAlgn="base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7pPr>
      <a:lvl8pPr marL="2514600" indent="-171450" algn="l" rtl="0" fontAlgn="base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8pPr>
      <a:lvl9pPr marL="2971800" indent="-171450" algn="l" rtl="0" fontAlgn="base">
        <a:spcBef>
          <a:spcPct val="0"/>
        </a:spcBef>
        <a:spcAft>
          <a:spcPct val="40000"/>
        </a:spcAft>
        <a:buClr>
          <a:schemeClr val="accent2"/>
        </a:buClr>
        <a:buFont typeface="Arial" charset="0"/>
        <a:buChar char="­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ctrTitle"/>
          </p:nvPr>
        </p:nvSpPr>
        <p:spPr>
          <a:xfrm>
            <a:off x="181429" y="1404257"/>
            <a:ext cx="8382000" cy="533400"/>
          </a:xfrm>
        </p:spPr>
        <p:txBody>
          <a:bodyPr/>
          <a:lstStyle/>
          <a:p>
            <a:r>
              <a:rPr lang="en-US" altLang="zh-TW" dirty="0" smtClean="0"/>
              <a:t>VMware  installing </a:t>
            </a:r>
            <a:r>
              <a:rPr lang="en-US" altLang="zh-TW" dirty="0" err="1" smtClean="0"/>
              <a:t>ESXi</a:t>
            </a:r>
            <a:r>
              <a:rPr lang="en-US" altLang="zh-TW" dirty="0" smtClean="0"/>
              <a:t> using PXE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0"/>
          <p:cNvSpPr>
            <a:spLocks noGrp="1"/>
          </p:cNvSpPr>
          <p:nvPr>
            <p:ph type="title"/>
          </p:nvPr>
        </p:nvSpPr>
        <p:spPr>
          <a:xfrm>
            <a:off x="865188" y="174625"/>
            <a:ext cx="4997450" cy="407988"/>
          </a:xfrm>
        </p:spPr>
        <p:txBody>
          <a:bodyPr/>
          <a:lstStyle/>
          <a:p>
            <a:r>
              <a:rPr lang="pt-BR" dirty="0" smtClean="0"/>
              <a:t>Start NFS share kickstart script</a:t>
            </a:r>
            <a:endParaRPr lang="en-GB" dirty="0" smtClean="0"/>
          </a:p>
        </p:txBody>
      </p:sp>
      <p:sp>
        <p:nvSpPr>
          <p:cNvPr id="11279" name="Slide Number Placeholder 7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9D3A9BA8-9CCB-4C3F-BA0F-A1987C97858B}" type="slidenum">
              <a:rPr lang="en-US"/>
              <a:pPr/>
              <a:t>10</a:t>
            </a:fld>
            <a:endParaRPr lang="en-US"/>
          </a:p>
        </p:txBody>
      </p:sp>
      <p:sp>
        <p:nvSpPr>
          <p:cNvPr id="61" name="Content Placeholder 23"/>
          <p:cNvSpPr txBox="1">
            <a:spLocks/>
          </p:cNvSpPr>
          <p:nvPr/>
        </p:nvSpPr>
        <p:spPr>
          <a:xfrm>
            <a:off x="142504" y="722970"/>
            <a:ext cx="8327015" cy="5357195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1. </a:t>
            </a:r>
            <a:r>
              <a:rPr lang="en-GB" sz="2000" kern="0" noProof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start </a:t>
            </a:r>
            <a:r>
              <a:rPr lang="en-GB" sz="2000" kern="0" noProof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nfs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lvl="0" indent="-114300" eaLnBrk="0" hangingPunct="0">
              <a:lnSpc>
                <a:spcPct val="1500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  <a:defRPr/>
            </a:pP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lang="en-US" altLang="zh-TW" sz="2000" b="1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systemctl</a:t>
            </a:r>
            <a:r>
              <a:rPr lang="en-US" altLang="zh-TW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 </a:t>
            </a:r>
            <a:r>
              <a:rPr lang="en-US" altLang="zh-TW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start/</a:t>
            </a:r>
            <a:r>
              <a:rPr lang="en-US" altLang="zh-TW" sz="2000" b="1" kern="0" dirty="0" smtClean="0">
                <a:solidFill>
                  <a:srgbClr val="333333"/>
                </a:solidFill>
                <a:cs typeface="ＭＳ Ｐゴシック"/>
              </a:rPr>
              <a:t>enable</a:t>
            </a:r>
            <a:r>
              <a:rPr lang="en-US" altLang="zh-TW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 </a:t>
            </a:r>
            <a:r>
              <a:rPr lang="en-US" altLang="zh-TW" sz="2000" b="1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nfs</a:t>
            </a:r>
            <a:endParaRPr lang="en-US" altLang="zh-TW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lang="en-US" altLang="zh-TW" sz="2000" kern="0" baseline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2</a:t>
            </a:r>
            <a:r>
              <a:rPr lang="en-US" altLang="zh-TW" sz="2000" kern="0" baseline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. </a:t>
            </a:r>
            <a:r>
              <a:rPr lang="en-US" altLang="zh-TW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create folder </a:t>
            </a: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kumimoji="0" lang="en-US" altLang="zh-TW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mkdir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</a:t>
            </a:r>
            <a:r>
              <a:rPr kumimoji="0" lang="en-US" altLang="zh-TW" sz="2000" b="1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-p  /</a:t>
            </a:r>
            <a:r>
              <a:rPr kumimoji="0" lang="en-US" altLang="zh-TW" sz="2000" b="1" i="0" u="none" strike="noStrike" kern="0" cap="none" spc="0" normalizeH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var</a:t>
            </a:r>
            <a:r>
              <a:rPr kumimoji="0" lang="en-US" altLang="zh-TW" sz="2000" b="1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/lib/</a:t>
            </a:r>
            <a:r>
              <a:rPr kumimoji="0" lang="en-US" altLang="zh-TW" sz="2000" b="1" i="0" u="none" strike="noStrike" kern="0" cap="none" spc="0" normalizeH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tftpboot</a:t>
            </a:r>
            <a:r>
              <a:rPr lang="en-US" altLang="zh-TW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/ESXi_5.1.0.2323236</a:t>
            </a:r>
            <a:endParaRPr kumimoji="0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lvl="0" indent="-114300" eaLnBrk="0" hangingPunct="0">
              <a:lnSpc>
                <a:spcPct val="1500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r>
              <a:rPr lang="en-US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3</a:t>
            </a:r>
            <a:r>
              <a:rPr lang="en-US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. </a:t>
            </a:r>
            <a:r>
              <a:rPr lang="en-US" sz="2000" kern="0" dirty="0">
                <a:solidFill>
                  <a:srgbClr val="333333"/>
                </a:solidFill>
                <a:cs typeface="ＭＳ Ｐゴシック"/>
              </a:rPr>
              <a:t>configure </a:t>
            </a:r>
            <a:r>
              <a:rPr lang="en-US" sz="2000" kern="0" dirty="0" err="1">
                <a:solidFill>
                  <a:srgbClr val="333333"/>
                </a:solidFill>
                <a:cs typeface="ＭＳ Ｐゴシック"/>
              </a:rPr>
              <a:t>nfs</a:t>
            </a:r>
            <a:r>
              <a:rPr lang="en-US" sz="2000" kern="0" dirty="0" smtClean="0">
                <a:solidFill>
                  <a:srgbClr val="333333"/>
                </a:solidFill>
                <a:cs typeface="ＭＳ Ｐゴシック"/>
              </a:rPr>
              <a:t> import </a:t>
            </a:r>
            <a:r>
              <a:rPr lang="en-US" sz="2000" kern="0" dirty="0" err="1" smtClean="0">
                <a:solidFill>
                  <a:srgbClr val="333333"/>
                </a:solidFill>
                <a:cs typeface="ＭＳ Ｐゴシック"/>
              </a:rPr>
              <a:t>Kickstart</a:t>
            </a:r>
            <a:r>
              <a:rPr lang="en-US" sz="2000" kern="0" dirty="0" smtClean="0">
                <a:solidFill>
                  <a:srgbClr val="333333"/>
                </a:solidFill>
                <a:cs typeface="ＭＳ Ｐゴシック"/>
              </a:rPr>
              <a:t> </a:t>
            </a:r>
            <a:endParaRPr lang="en-US" sz="2000" kern="0" dirty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ct val="1500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r>
              <a:rPr lang="en-US" altLang="zh-TW" sz="2000" b="1" kern="0" dirty="0" smtClean="0">
                <a:solidFill>
                  <a:srgbClr val="333333"/>
                </a:solidFill>
                <a:cs typeface="ＭＳ Ｐゴシック"/>
              </a:rPr>
              <a:t>#vim /</a:t>
            </a:r>
            <a:r>
              <a:rPr lang="en-US" altLang="zh-TW" sz="2000" b="1" kern="0" dirty="0" smtClean="0">
                <a:solidFill>
                  <a:srgbClr val="333333"/>
                </a:solidFill>
                <a:cs typeface="ＭＳ Ｐゴシック"/>
              </a:rPr>
              <a:t>etc/exports</a:t>
            </a:r>
          </a:p>
          <a:p>
            <a:pPr marL="114300" indent="-114300" eaLnBrk="0" hangingPunct="0">
              <a:lnSpc>
                <a:spcPct val="1500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lvl="0" indent="-114300" eaLnBrk="0" hangingPunct="0">
              <a:lnSpc>
                <a:spcPct val="1500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r>
              <a:rPr lang="en-US" sz="2000" kern="0" dirty="0" smtClean="0">
                <a:solidFill>
                  <a:srgbClr val="333333"/>
                </a:solidFill>
                <a:cs typeface="ＭＳ Ｐゴシック"/>
              </a:rPr>
              <a:t>4. put ks.cfg file in the /</a:t>
            </a:r>
            <a:r>
              <a:rPr lang="en-US" sz="2000" kern="0" dirty="0" err="1" smtClean="0">
                <a:solidFill>
                  <a:srgbClr val="333333"/>
                </a:solidFill>
                <a:cs typeface="ＭＳ Ｐゴシック"/>
              </a:rPr>
              <a:t>var</a:t>
            </a:r>
            <a:r>
              <a:rPr lang="en-US" sz="2000" kern="0" dirty="0" smtClean="0">
                <a:solidFill>
                  <a:srgbClr val="333333"/>
                </a:solidFill>
                <a:cs typeface="ＭＳ Ｐゴシック"/>
              </a:rPr>
              <a:t>/lib/</a:t>
            </a:r>
            <a:r>
              <a:rPr lang="en-US" sz="2000" kern="0" dirty="0" err="1" smtClean="0">
                <a:solidFill>
                  <a:srgbClr val="333333"/>
                </a:solidFill>
                <a:cs typeface="ＭＳ Ｐゴシック"/>
              </a:rPr>
              <a:t>tftpboot</a:t>
            </a:r>
            <a:r>
              <a:rPr lang="en-US" sz="2000" kern="0" dirty="0" smtClean="0">
                <a:solidFill>
                  <a:srgbClr val="333333"/>
                </a:solidFill>
                <a:cs typeface="ＭＳ Ｐゴシック"/>
              </a:rPr>
              <a:t>/ESXi_5.1.0.2323236</a:t>
            </a:r>
            <a:endParaRPr lang="en-US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ct val="1500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15421" name="Picture 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891" y="4404879"/>
            <a:ext cx="7128425" cy="343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61"/>
          <p:cNvSpPr>
            <a:spLocks noGrp="1"/>
          </p:cNvSpPr>
          <p:nvPr>
            <p:ph type="title"/>
          </p:nvPr>
        </p:nvSpPr>
        <p:spPr>
          <a:xfrm>
            <a:off x="879475" y="188913"/>
            <a:ext cx="4997450" cy="407987"/>
          </a:xfrm>
        </p:spPr>
        <p:txBody>
          <a:bodyPr/>
          <a:lstStyle/>
          <a:p>
            <a:r>
              <a:rPr lang="pt-BR" dirty="0" smtClean="0"/>
              <a:t>Modify the </a:t>
            </a:r>
            <a:r>
              <a:rPr lang="pt-BR" dirty="0" smtClean="0"/>
              <a:t>boot.cfg</a:t>
            </a:r>
            <a:endParaRPr lang="en-GB" dirty="0" smtClean="0"/>
          </a:p>
        </p:txBody>
      </p:sp>
      <p:sp>
        <p:nvSpPr>
          <p:cNvPr id="12304" name="Slide Number Placeholder 7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9E9FF5EC-8D83-46DA-A2B4-867976A91A3A}" type="slidenum">
              <a:rPr lang="en-US"/>
              <a:pPr/>
              <a:t>11</a:t>
            </a:fld>
            <a:endParaRPr lang="en-US"/>
          </a:p>
        </p:txBody>
      </p:sp>
      <p:pic>
        <p:nvPicPr>
          <p:cNvPr id="16446" name="Picture 6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256" y="2176267"/>
            <a:ext cx="8806976" cy="4062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3" name="Content Placeholder 23"/>
          <p:cNvSpPr txBox="1">
            <a:spLocks/>
          </p:cNvSpPr>
          <p:nvPr/>
        </p:nvSpPr>
        <p:spPr>
          <a:xfrm>
            <a:off x="154379" y="817973"/>
            <a:ext cx="8431481" cy="136708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sp>
        <p:nvSpPr>
          <p:cNvPr id="64" name="Content Placeholder 23"/>
          <p:cNvSpPr txBox="1">
            <a:spLocks/>
          </p:cNvSpPr>
          <p:nvPr/>
        </p:nvSpPr>
        <p:spPr>
          <a:xfrm>
            <a:off x="258845" y="817973"/>
            <a:ext cx="8327015" cy="1295835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1. </a:t>
            </a:r>
            <a:r>
              <a:rPr lang="en-US" altLang="zh-TW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#vim /</a:t>
            </a:r>
            <a:r>
              <a:rPr lang="en-US" altLang="zh-TW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tftpboot</a:t>
            </a:r>
            <a:r>
              <a:rPr lang="en-US" altLang="zh-TW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/ESXi_5.1.0.2323236</a:t>
            </a: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US" altLang="zh-TW" sz="2000" kern="0" dirty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lang="en-US" altLang="zh-TW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change Kernel &amp; modules path , </a:t>
            </a:r>
            <a:r>
              <a:rPr lang="en-US" altLang="zh-TW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kernelopt</a:t>
            </a:r>
            <a:r>
              <a:rPr lang="en-US" altLang="zh-TW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lang="en-US" altLang="zh-TW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kickstart</a:t>
            </a:r>
            <a:r>
              <a:rPr lang="en-US" altLang="zh-TW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share path</a:t>
            </a: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ct val="1500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68"/>
          <p:cNvSpPr>
            <a:spLocks noGrp="1"/>
          </p:cNvSpPr>
          <p:nvPr>
            <p:ph type="title"/>
          </p:nvPr>
        </p:nvSpPr>
        <p:spPr>
          <a:xfrm>
            <a:off x="763588" y="174625"/>
            <a:ext cx="4997450" cy="407988"/>
          </a:xfrm>
        </p:spPr>
        <p:txBody>
          <a:bodyPr/>
          <a:lstStyle/>
          <a:p>
            <a:r>
              <a:rPr lang="pt-BR" dirty="0" smtClean="0"/>
              <a:t>Change BIOS mode to PXE boot (1)</a:t>
            </a:r>
            <a:endParaRPr lang="en-GB" dirty="0" smtClean="0"/>
          </a:p>
        </p:txBody>
      </p:sp>
      <p:sp>
        <p:nvSpPr>
          <p:cNvPr id="13328" name="Slide Number Placeholder 7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2166F991-1EEB-4AB7-AB44-B984D7817B13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5" name="Content Placeholder 23"/>
          <p:cNvSpPr txBox="1">
            <a:spLocks/>
          </p:cNvSpPr>
          <p:nvPr/>
        </p:nvSpPr>
        <p:spPr>
          <a:xfrm>
            <a:off x="0" y="817973"/>
            <a:ext cx="8847117" cy="1046453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Example on HP 560 Gen9 server , Power on and Select F9 get to the BIOS.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1. </a:t>
            </a:r>
            <a:r>
              <a:rPr lang="en-GB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Selcet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System Configuration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379" y="1698172"/>
            <a:ext cx="8830913" cy="4512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8"/>
          <p:cNvSpPr txBox="1">
            <a:spLocks/>
          </p:cNvSpPr>
          <p:nvPr/>
        </p:nvSpPr>
        <p:spPr bwMode="auto">
          <a:xfrm>
            <a:off x="763588" y="174625"/>
            <a:ext cx="49974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+mj-lt"/>
                <a:ea typeface="+mj-ea"/>
                <a:cs typeface="ＭＳ Ｐゴシック"/>
              </a:rPr>
              <a:t>Change BIOS mode to PXE boot (2)</a:t>
            </a:r>
            <a:endParaRPr kumimoji="0" lang="en-GB" sz="2200" b="1" i="0" u="none" strike="noStrike" kern="0" cap="none" spc="0" normalizeH="0" baseline="0" noProof="0" dirty="0" smtClean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+mj-lt"/>
              <a:ea typeface="+mj-ea"/>
              <a:cs typeface="ＭＳ Ｐゴシック"/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0"/>
          </p:nvPr>
        </p:nvSpPr>
        <p:spPr bwMode="auto">
          <a:xfrm>
            <a:off x="454025" y="6446838"/>
            <a:ext cx="457200" cy="228600"/>
          </a:xfrm>
        </p:spPr>
        <p:txBody>
          <a:bodyPr/>
          <a:lstStyle/>
          <a:p>
            <a:fld id="{2166F991-1EEB-4AB7-AB44-B984D7817B13}" type="slidenum">
              <a:rPr lang="en-US"/>
              <a:pPr/>
              <a:t>13</a:t>
            </a:fld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6892" y="1461222"/>
            <a:ext cx="8461477" cy="94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Content Placeholder 23"/>
          <p:cNvSpPr txBox="1">
            <a:spLocks/>
          </p:cNvSpPr>
          <p:nvPr/>
        </p:nvSpPr>
        <p:spPr>
          <a:xfrm>
            <a:off x="0" y="817973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2. </a:t>
            </a:r>
            <a:r>
              <a:rPr lang="en-GB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Selcet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BIOS/Platform Configuration (RBSU)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sp>
        <p:nvSpPr>
          <p:cNvPr id="12" name="Content Placeholder 23"/>
          <p:cNvSpPr txBox="1">
            <a:spLocks/>
          </p:cNvSpPr>
          <p:nvPr/>
        </p:nvSpPr>
        <p:spPr>
          <a:xfrm>
            <a:off x="0" y="2822924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3. </a:t>
            </a:r>
            <a:r>
              <a:rPr lang="en-GB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Selcet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Network Options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305" y="3713883"/>
            <a:ext cx="497205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8"/>
          <p:cNvSpPr txBox="1">
            <a:spLocks/>
          </p:cNvSpPr>
          <p:nvPr/>
        </p:nvSpPr>
        <p:spPr bwMode="auto">
          <a:xfrm>
            <a:off x="763588" y="174625"/>
            <a:ext cx="49974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+mj-lt"/>
                <a:ea typeface="+mj-ea"/>
                <a:cs typeface="ＭＳ Ｐゴシック"/>
              </a:rPr>
              <a:t>Change BIOS mode to PXE boot (3)</a:t>
            </a:r>
            <a:endParaRPr kumimoji="0" lang="en-GB" sz="2200" b="1" i="0" u="none" strike="noStrike" kern="0" cap="none" spc="0" normalizeH="0" baseline="0" noProof="0" dirty="0" smtClean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+mj-lt"/>
              <a:ea typeface="+mj-ea"/>
              <a:cs typeface="ＭＳ Ｐゴシック"/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0"/>
          </p:nvPr>
        </p:nvSpPr>
        <p:spPr bwMode="auto">
          <a:xfrm>
            <a:off x="454025" y="6446838"/>
            <a:ext cx="457200" cy="228600"/>
          </a:xfrm>
        </p:spPr>
        <p:txBody>
          <a:bodyPr/>
          <a:lstStyle/>
          <a:p>
            <a:fld id="{2166F991-1EEB-4AB7-AB44-B984D7817B13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1" name="Content Placeholder 23"/>
          <p:cNvSpPr txBox="1">
            <a:spLocks/>
          </p:cNvSpPr>
          <p:nvPr/>
        </p:nvSpPr>
        <p:spPr>
          <a:xfrm>
            <a:off x="0" y="817973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4. </a:t>
            </a:r>
            <a:r>
              <a:rPr lang="en-GB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Selcet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Network Boot Options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sp>
        <p:nvSpPr>
          <p:cNvPr id="12" name="Content Placeholder 23"/>
          <p:cNvSpPr txBox="1">
            <a:spLocks/>
          </p:cNvSpPr>
          <p:nvPr/>
        </p:nvSpPr>
        <p:spPr>
          <a:xfrm>
            <a:off x="0" y="3369189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5. Verify only one NIC is enabled then hit esc out to BIOS platform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493" y="1260392"/>
            <a:ext cx="4924425" cy="196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315" y="4074967"/>
            <a:ext cx="8466306" cy="169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8"/>
          <p:cNvSpPr txBox="1">
            <a:spLocks/>
          </p:cNvSpPr>
          <p:nvPr/>
        </p:nvSpPr>
        <p:spPr bwMode="auto">
          <a:xfrm>
            <a:off x="763588" y="174625"/>
            <a:ext cx="49974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+mj-lt"/>
                <a:ea typeface="+mj-ea"/>
                <a:cs typeface="ＭＳ Ｐゴシック"/>
              </a:rPr>
              <a:t>Change BIOS mode to PXE boot (4)</a:t>
            </a:r>
            <a:endParaRPr kumimoji="0" lang="en-GB" sz="2200" b="1" i="0" u="none" strike="noStrike" kern="0" cap="none" spc="0" normalizeH="0" baseline="0" noProof="0" dirty="0" smtClean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+mj-lt"/>
              <a:ea typeface="+mj-ea"/>
              <a:cs typeface="ＭＳ Ｐゴシック"/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0"/>
          </p:nvPr>
        </p:nvSpPr>
        <p:spPr bwMode="auto">
          <a:xfrm>
            <a:off x="454025" y="6446838"/>
            <a:ext cx="457200" cy="228600"/>
          </a:xfrm>
        </p:spPr>
        <p:txBody>
          <a:bodyPr/>
          <a:lstStyle/>
          <a:p>
            <a:fld id="{2166F991-1EEB-4AB7-AB44-B984D7817B13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1" name="Content Placeholder 23"/>
          <p:cNvSpPr txBox="1">
            <a:spLocks/>
          </p:cNvSpPr>
          <p:nvPr/>
        </p:nvSpPr>
        <p:spPr>
          <a:xfrm>
            <a:off x="0" y="817973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4. </a:t>
            </a:r>
            <a:r>
              <a:rPr lang="en-GB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Selcet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Embedded UEFI Shell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429" y="1349581"/>
            <a:ext cx="48768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8"/>
          <p:cNvSpPr txBox="1">
            <a:spLocks/>
          </p:cNvSpPr>
          <p:nvPr/>
        </p:nvSpPr>
        <p:spPr bwMode="auto">
          <a:xfrm>
            <a:off x="763588" y="174625"/>
            <a:ext cx="49974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+mj-lt"/>
                <a:ea typeface="+mj-ea"/>
                <a:cs typeface="ＭＳ Ｐゴシック"/>
              </a:rPr>
              <a:t>Change BIOS mode to PXE boot (5)</a:t>
            </a:r>
            <a:endParaRPr kumimoji="0" lang="en-GB" sz="2200" b="1" i="0" u="none" strike="noStrike" kern="0" cap="none" spc="0" normalizeH="0" baseline="0" noProof="0" dirty="0" smtClean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+mj-lt"/>
              <a:ea typeface="+mj-ea"/>
              <a:cs typeface="ＭＳ Ｐゴシック"/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0"/>
          </p:nvPr>
        </p:nvSpPr>
        <p:spPr bwMode="auto">
          <a:xfrm>
            <a:off x="454025" y="6446838"/>
            <a:ext cx="457200" cy="228600"/>
          </a:xfrm>
        </p:spPr>
        <p:txBody>
          <a:bodyPr/>
          <a:lstStyle/>
          <a:p>
            <a:fld id="{2166F991-1EEB-4AB7-AB44-B984D7817B13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1" name="Content Placeholder 23"/>
          <p:cNvSpPr txBox="1">
            <a:spLocks/>
          </p:cNvSpPr>
          <p:nvPr/>
        </p:nvSpPr>
        <p:spPr>
          <a:xfrm>
            <a:off x="0" y="817973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6. Change Embedded UEFI Shell to </a:t>
            </a:r>
            <a:r>
              <a:rPr lang="en-GB" sz="2000" b="1" kern="0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ＭＳ Ｐゴシック"/>
              </a:rPr>
              <a:t>Disabled</a:t>
            </a:r>
            <a:r>
              <a:rPr lang="en-GB" sz="2000" kern="0" dirty="0" smtClean="0">
                <a:solidFill>
                  <a:schemeClr val="bg1"/>
                </a:solidFill>
                <a:latin typeface="+mn-lt"/>
                <a:ea typeface="+mn-ea"/>
                <a:cs typeface="ＭＳ Ｐゴシック"/>
              </a:rPr>
              <a:t> , Back out to BIOS platform 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254" y="1425039"/>
            <a:ext cx="8775865" cy="460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8"/>
          <p:cNvSpPr txBox="1">
            <a:spLocks/>
          </p:cNvSpPr>
          <p:nvPr/>
        </p:nvSpPr>
        <p:spPr bwMode="auto">
          <a:xfrm>
            <a:off x="763588" y="174625"/>
            <a:ext cx="49974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+mj-lt"/>
                <a:ea typeface="+mj-ea"/>
                <a:cs typeface="ＭＳ Ｐゴシック"/>
              </a:rPr>
              <a:t>Change BIOS mode to PXE boot (6)</a:t>
            </a:r>
            <a:endParaRPr kumimoji="0" lang="en-GB" sz="2200" b="1" i="0" u="none" strike="noStrike" kern="0" cap="none" spc="0" normalizeH="0" baseline="0" noProof="0" dirty="0" smtClean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+mj-lt"/>
              <a:ea typeface="+mj-ea"/>
              <a:cs typeface="ＭＳ Ｐゴシック"/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0"/>
          </p:nvPr>
        </p:nvSpPr>
        <p:spPr bwMode="auto">
          <a:xfrm>
            <a:off x="454025" y="6446838"/>
            <a:ext cx="457200" cy="228600"/>
          </a:xfrm>
        </p:spPr>
        <p:txBody>
          <a:bodyPr/>
          <a:lstStyle/>
          <a:p>
            <a:fld id="{2166F991-1EEB-4AB7-AB44-B984D7817B13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1" name="Content Placeholder 23"/>
          <p:cNvSpPr txBox="1">
            <a:spLocks/>
          </p:cNvSpPr>
          <p:nvPr/>
        </p:nvSpPr>
        <p:spPr>
          <a:xfrm>
            <a:off x="0" y="817973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4. </a:t>
            </a:r>
            <a:r>
              <a:rPr lang="en-GB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Selcet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Boot Options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sp>
        <p:nvSpPr>
          <p:cNvPr id="12" name="Content Placeholder 23"/>
          <p:cNvSpPr txBox="1">
            <a:spLocks/>
          </p:cNvSpPr>
          <p:nvPr/>
        </p:nvSpPr>
        <p:spPr>
          <a:xfrm>
            <a:off x="0" y="2870425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5. Change Boot Mode, hit enter to get rid of warning message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t="3705" b="11956"/>
          <a:stretch>
            <a:fillRect/>
          </a:stretch>
        </p:blipFill>
        <p:spPr bwMode="auto">
          <a:xfrm>
            <a:off x="428193" y="1235034"/>
            <a:ext cx="4962525" cy="1638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687" y="3277591"/>
            <a:ext cx="7325899" cy="295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8"/>
          <p:cNvSpPr txBox="1">
            <a:spLocks/>
          </p:cNvSpPr>
          <p:nvPr/>
        </p:nvSpPr>
        <p:spPr bwMode="auto">
          <a:xfrm>
            <a:off x="763588" y="174625"/>
            <a:ext cx="4997450" cy="40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003D79"/>
                </a:solidFill>
                <a:effectLst/>
                <a:uLnTx/>
                <a:uFillTx/>
                <a:latin typeface="+mj-lt"/>
                <a:ea typeface="+mj-ea"/>
                <a:cs typeface="ＭＳ Ｐゴシック"/>
              </a:rPr>
              <a:t>Change BIOS mode to PXE boot (7)</a:t>
            </a:r>
            <a:endParaRPr kumimoji="0" lang="en-GB" sz="2200" b="1" i="0" u="none" strike="noStrike" kern="0" cap="none" spc="0" normalizeH="0" baseline="0" noProof="0" dirty="0" smtClean="0">
              <a:ln>
                <a:noFill/>
              </a:ln>
              <a:solidFill>
                <a:srgbClr val="003D79"/>
              </a:solidFill>
              <a:effectLst/>
              <a:uLnTx/>
              <a:uFillTx/>
              <a:latin typeface="+mj-lt"/>
              <a:ea typeface="+mj-ea"/>
              <a:cs typeface="ＭＳ Ｐゴシック"/>
            </a:endParaRPr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10"/>
          </p:nvPr>
        </p:nvSpPr>
        <p:spPr bwMode="auto">
          <a:xfrm>
            <a:off x="454025" y="6446838"/>
            <a:ext cx="457200" cy="228600"/>
          </a:xfrm>
        </p:spPr>
        <p:txBody>
          <a:bodyPr/>
          <a:lstStyle/>
          <a:p>
            <a:fld id="{2166F991-1EEB-4AB7-AB44-B984D7817B13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1" name="Content Placeholder 23"/>
          <p:cNvSpPr txBox="1">
            <a:spLocks/>
          </p:cNvSpPr>
          <p:nvPr/>
        </p:nvSpPr>
        <p:spPr>
          <a:xfrm>
            <a:off x="0" y="817973"/>
            <a:ext cx="8847117" cy="65456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6. Change Boot Mode to </a:t>
            </a:r>
            <a:r>
              <a:rPr lang="en-GB" sz="2000" b="1" kern="0" dirty="0" smtClean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ＭＳ Ｐゴシック"/>
              </a:rPr>
              <a:t>Legacy BIOS Mode</a:t>
            </a:r>
            <a:r>
              <a:rPr lang="en-GB" sz="2000" kern="0" dirty="0" smtClean="0">
                <a:solidFill>
                  <a:schemeClr val="bg1"/>
                </a:solidFill>
                <a:latin typeface="+mn-lt"/>
                <a:ea typeface="+mn-ea"/>
                <a:cs typeface="ＭＳ Ｐゴシック"/>
              </a:rPr>
              <a:t> and then reboot server 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lang="en-US" altLang="zh-TW" sz="2000" b="1" kern="0" dirty="0" smtClean="0">
              <a:solidFill>
                <a:srgbClr val="333333"/>
              </a:solidFill>
              <a:cs typeface="ＭＳ Ｐゴシック"/>
            </a:endParaRPr>
          </a:p>
          <a:p>
            <a:pPr marL="114300" indent="-114300" eaLnBrk="0" hangingPunct="0">
              <a:lnSpc>
                <a:spcPts val="24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380" y="1448790"/>
            <a:ext cx="8811489" cy="4548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/>
          <a:p>
            <a:fld id="{193E6ABD-3C3A-4AFC-B8A3-2324659E0D4A}" type="slidenum">
              <a:rPr lang="en-US"/>
              <a:pPr/>
              <a:t>19</a:t>
            </a:fld>
            <a:endParaRPr lang="en-US"/>
          </a:p>
        </p:txBody>
      </p:sp>
      <p:sp>
        <p:nvSpPr>
          <p:cNvPr id="20483" name="Rectangle 42"/>
          <p:cNvSpPr>
            <a:spLocks noGrp="1" noChangeArrowheads="1"/>
          </p:cNvSpPr>
          <p:nvPr>
            <p:ph type="title"/>
          </p:nvPr>
        </p:nvSpPr>
        <p:spPr>
          <a:xfrm>
            <a:off x="777875" y="174625"/>
            <a:ext cx="3914775" cy="403225"/>
          </a:xfrm>
        </p:spPr>
        <p:txBody>
          <a:bodyPr/>
          <a:lstStyle/>
          <a:p>
            <a:pPr eaLnBrk="1" hangingPunct="1"/>
            <a:r>
              <a:rPr lang="de-DE" dirty="0" smtClean="0"/>
              <a:t>Demo</a:t>
            </a:r>
          </a:p>
        </p:txBody>
      </p:sp>
      <p:pic>
        <p:nvPicPr>
          <p:cNvPr id="6" name="內容版面配置區 5" descr="AUTO DEPLOY.gi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828675" y="868362"/>
            <a:ext cx="7429500" cy="4838700"/>
          </a:xfrm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52"/>
          <p:cNvSpPr>
            <a:spLocks noGrp="1"/>
          </p:cNvSpPr>
          <p:nvPr>
            <p:ph type="title"/>
          </p:nvPr>
        </p:nvSpPr>
        <p:spPr>
          <a:xfrm>
            <a:off x="627063" y="182563"/>
            <a:ext cx="4862512" cy="404812"/>
          </a:xfrm>
        </p:spPr>
        <p:txBody>
          <a:bodyPr/>
          <a:lstStyle/>
          <a:p>
            <a:r>
              <a:rPr lang="en-US" altLang="zh-TW" dirty="0" smtClean="0"/>
              <a:t>Server Information</a:t>
            </a:r>
            <a:endParaRPr lang="en-GB" dirty="0" smtClean="0"/>
          </a:p>
        </p:txBody>
      </p:sp>
      <p:grpSp>
        <p:nvGrpSpPr>
          <p:cNvPr id="67" name="群組 66"/>
          <p:cNvGrpSpPr/>
          <p:nvPr/>
        </p:nvGrpSpPr>
        <p:grpSpPr>
          <a:xfrm>
            <a:off x="528124" y="2070353"/>
            <a:ext cx="934495" cy="2394956"/>
            <a:chOff x="1585028" y="3899153"/>
            <a:chExt cx="934495" cy="2394956"/>
          </a:xfrm>
        </p:grpSpPr>
        <p:grpSp>
          <p:nvGrpSpPr>
            <p:cNvPr id="55" name="群組 54"/>
            <p:cNvGrpSpPr/>
            <p:nvPr/>
          </p:nvGrpSpPr>
          <p:grpSpPr>
            <a:xfrm>
              <a:off x="1585028" y="3899153"/>
              <a:ext cx="932894" cy="931069"/>
              <a:chOff x="943758" y="4160410"/>
              <a:chExt cx="932894" cy="931069"/>
            </a:xfrm>
          </p:grpSpPr>
          <p:sp>
            <p:nvSpPr>
              <p:cNvPr id="14377" name="Oval 135"/>
              <p:cNvSpPr>
                <a:spLocks noChangeArrowheads="1"/>
              </p:cNvSpPr>
              <p:nvPr/>
            </p:nvSpPr>
            <p:spPr bwMode="auto">
              <a:xfrm>
                <a:off x="943758" y="4160410"/>
                <a:ext cx="932894" cy="931069"/>
              </a:xfrm>
              <a:prstGeom prst="ellipse">
                <a:avLst/>
              </a:prstGeom>
              <a:solidFill>
                <a:schemeClr val="bg2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380" name="Picture 138" descr="ICON_Server_Right_NoShadow_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213940" y="4375664"/>
                <a:ext cx="402725" cy="6228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87" name="Oval 142"/>
              <p:cNvSpPr>
                <a:spLocks noChangeArrowheads="1"/>
              </p:cNvSpPr>
              <p:nvPr/>
            </p:nvSpPr>
            <p:spPr bwMode="auto">
              <a:xfrm>
                <a:off x="943758" y="4160410"/>
                <a:ext cx="932894" cy="931069"/>
              </a:xfrm>
              <a:prstGeom prst="ellipse">
                <a:avLst/>
              </a:prstGeom>
              <a:solidFill>
                <a:srgbClr val="B5BABB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4" name="群組 53"/>
            <p:cNvGrpSpPr/>
            <p:nvPr/>
          </p:nvGrpSpPr>
          <p:grpSpPr>
            <a:xfrm>
              <a:off x="1586629" y="5363040"/>
              <a:ext cx="932894" cy="931069"/>
              <a:chOff x="2287271" y="4199258"/>
              <a:chExt cx="932894" cy="931069"/>
            </a:xfrm>
          </p:grpSpPr>
          <p:sp>
            <p:nvSpPr>
              <p:cNvPr id="14379" name="Oval 137"/>
              <p:cNvSpPr>
                <a:spLocks noChangeArrowheads="1"/>
              </p:cNvSpPr>
              <p:nvPr/>
            </p:nvSpPr>
            <p:spPr bwMode="auto">
              <a:xfrm flipH="1">
                <a:off x="2287271" y="4199258"/>
                <a:ext cx="932894" cy="931069"/>
              </a:xfrm>
              <a:prstGeom prst="ellipse">
                <a:avLst/>
              </a:prstGeom>
              <a:solidFill>
                <a:schemeClr val="bg2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14381" name="Picture 139" descr="ICON_3Storage_NoShadow_Q20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51674" y="4494755"/>
                <a:ext cx="604087" cy="4470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4389" name="Oval 144"/>
              <p:cNvSpPr>
                <a:spLocks noChangeArrowheads="1"/>
              </p:cNvSpPr>
              <p:nvPr/>
            </p:nvSpPr>
            <p:spPr bwMode="auto">
              <a:xfrm flipH="1">
                <a:off x="2287271" y="4199258"/>
                <a:ext cx="932894" cy="931069"/>
              </a:xfrm>
              <a:prstGeom prst="ellipse">
                <a:avLst/>
              </a:prstGeom>
              <a:solidFill>
                <a:srgbClr val="B5BABB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4386" name="Line 147"/>
            <p:cNvSpPr>
              <a:spLocks noChangeShapeType="1"/>
            </p:cNvSpPr>
            <p:nvPr/>
          </p:nvSpPr>
          <p:spPr bwMode="auto">
            <a:xfrm>
              <a:off x="2042558" y="4821382"/>
              <a:ext cx="10518" cy="655542"/>
            </a:xfrm>
            <a:prstGeom prst="line">
              <a:avLst/>
            </a:prstGeom>
            <a:noFill/>
            <a:ln w="38100">
              <a:solidFill>
                <a:srgbClr val="D4D7DC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253" name="Slide Number Placeholder 7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4A185281-8129-400E-BD0E-C69FBC98F564}" type="slidenum">
              <a:rPr lang="en-US"/>
              <a:pPr/>
              <a:t>2</a:t>
            </a:fld>
            <a:endParaRPr lang="en-US"/>
          </a:p>
        </p:txBody>
      </p:sp>
      <p:grpSp>
        <p:nvGrpSpPr>
          <p:cNvPr id="68" name="群組 67"/>
          <p:cNvGrpSpPr/>
          <p:nvPr/>
        </p:nvGrpSpPr>
        <p:grpSpPr>
          <a:xfrm>
            <a:off x="4765633" y="2127751"/>
            <a:ext cx="934495" cy="2394956"/>
            <a:chOff x="6641934" y="3897174"/>
            <a:chExt cx="934495" cy="2394956"/>
          </a:xfrm>
        </p:grpSpPr>
        <p:grpSp>
          <p:nvGrpSpPr>
            <p:cNvPr id="47" name="群組 46"/>
            <p:cNvGrpSpPr/>
            <p:nvPr/>
          </p:nvGrpSpPr>
          <p:grpSpPr>
            <a:xfrm>
              <a:off x="6641934" y="3897174"/>
              <a:ext cx="932894" cy="931069"/>
              <a:chOff x="943758" y="4160410"/>
              <a:chExt cx="932894" cy="931069"/>
            </a:xfrm>
          </p:grpSpPr>
          <p:sp>
            <p:nvSpPr>
              <p:cNvPr id="48" name="Oval 135"/>
              <p:cNvSpPr>
                <a:spLocks noChangeArrowheads="1"/>
              </p:cNvSpPr>
              <p:nvPr/>
            </p:nvSpPr>
            <p:spPr bwMode="auto">
              <a:xfrm>
                <a:off x="943758" y="4160410"/>
                <a:ext cx="932894" cy="931069"/>
              </a:xfrm>
              <a:prstGeom prst="ellipse">
                <a:avLst/>
              </a:prstGeom>
              <a:solidFill>
                <a:schemeClr val="bg2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49" name="Picture 138" descr="ICON_Server_Right_NoShadow_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213940" y="4375664"/>
                <a:ext cx="402725" cy="6228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0" name="Oval 142"/>
              <p:cNvSpPr>
                <a:spLocks noChangeArrowheads="1"/>
              </p:cNvSpPr>
              <p:nvPr/>
            </p:nvSpPr>
            <p:spPr bwMode="auto">
              <a:xfrm>
                <a:off x="943758" y="4160410"/>
                <a:ext cx="932894" cy="931069"/>
              </a:xfrm>
              <a:prstGeom prst="ellipse">
                <a:avLst/>
              </a:prstGeom>
              <a:solidFill>
                <a:srgbClr val="B5BABB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51" name="群組 50"/>
            <p:cNvGrpSpPr/>
            <p:nvPr/>
          </p:nvGrpSpPr>
          <p:grpSpPr>
            <a:xfrm>
              <a:off x="6643535" y="5361061"/>
              <a:ext cx="932894" cy="931069"/>
              <a:chOff x="2287271" y="4199258"/>
              <a:chExt cx="932894" cy="931069"/>
            </a:xfrm>
          </p:grpSpPr>
          <p:sp>
            <p:nvSpPr>
              <p:cNvPr id="52" name="Oval 137"/>
              <p:cNvSpPr>
                <a:spLocks noChangeArrowheads="1"/>
              </p:cNvSpPr>
              <p:nvPr/>
            </p:nvSpPr>
            <p:spPr bwMode="auto">
              <a:xfrm flipH="1">
                <a:off x="2287271" y="4199258"/>
                <a:ext cx="932894" cy="931069"/>
              </a:xfrm>
              <a:prstGeom prst="ellipse">
                <a:avLst/>
              </a:prstGeom>
              <a:solidFill>
                <a:schemeClr val="bg2"/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pic>
            <p:nvPicPr>
              <p:cNvPr id="53" name="Picture 139" descr="ICON_3Storage_NoShadow_Q20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451674" y="4494755"/>
                <a:ext cx="604087" cy="4470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6" name="Oval 144"/>
              <p:cNvSpPr>
                <a:spLocks noChangeArrowheads="1"/>
              </p:cNvSpPr>
              <p:nvPr/>
            </p:nvSpPr>
            <p:spPr bwMode="auto">
              <a:xfrm flipH="1">
                <a:off x="2287271" y="4199258"/>
                <a:ext cx="932894" cy="931069"/>
              </a:xfrm>
              <a:prstGeom prst="ellipse">
                <a:avLst/>
              </a:prstGeom>
              <a:solidFill>
                <a:srgbClr val="B5BABB">
                  <a:alpha val="50195"/>
                </a:srgbClr>
              </a:solidFill>
              <a:ln w="9525" algn="ctr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57" name="Line 147"/>
            <p:cNvSpPr>
              <a:spLocks noChangeShapeType="1"/>
            </p:cNvSpPr>
            <p:nvPr/>
          </p:nvSpPr>
          <p:spPr bwMode="auto">
            <a:xfrm>
              <a:off x="7099464" y="4819403"/>
              <a:ext cx="10518" cy="655542"/>
            </a:xfrm>
            <a:prstGeom prst="line">
              <a:avLst/>
            </a:prstGeom>
            <a:noFill/>
            <a:ln w="38100">
              <a:solidFill>
                <a:srgbClr val="D4D7DC"/>
              </a:solidFill>
              <a:round/>
              <a:headEnd/>
              <a:tailEnd type="arrow" w="med" len="med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9" name="Group 69"/>
          <p:cNvGrpSpPr>
            <a:grpSpLocks/>
          </p:cNvGrpSpPr>
          <p:nvPr/>
        </p:nvGrpSpPr>
        <p:grpSpPr bwMode="auto">
          <a:xfrm>
            <a:off x="1694853" y="1436914"/>
            <a:ext cx="2532763" cy="3785281"/>
            <a:chOff x="1344" y="1493"/>
            <a:chExt cx="4265" cy="1687"/>
          </a:xfrm>
        </p:grpSpPr>
        <p:sp>
          <p:nvSpPr>
            <p:cNvPr id="70" name="Rectangle 29"/>
            <p:cNvSpPr>
              <a:spLocks noChangeArrowheads="1"/>
            </p:cNvSpPr>
            <p:nvPr/>
          </p:nvSpPr>
          <p:spPr bwMode="auto">
            <a:xfrm>
              <a:off x="1344" y="1493"/>
              <a:ext cx="4265" cy="1687"/>
            </a:xfrm>
            <a:prstGeom prst="rect">
              <a:avLst/>
            </a:prstGeom>
            <a:solidFill>
              <a:srgbClr val="6ACBEE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75" name="Rectangle 31"/>
            <p:cNvSpPr>
              <a:spLocks noChangeArrowheads="1"/>
            </p:cNvSpPr>
            <p:nvPr/>
          </p:nvSpPr>
          <p:spPr bwMode="auto">
            <a:xfrm>
              <a:off x="1392" y="1541"/>
              <a:ext cx="3286" cy="773"/>
            </a:xfrm>
            <a:prstGeom prst="rect">
              <a:avLst/>
            </a:prstGeom>
            <a:solidFill>
              <a:srgbClr val="00A3E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2" name="Group 33"/>
            <p:cNvGrpSpPr>
              <a:grpSpLocks/>
            </p:cNvGrpSpPr>
            <p:nvPr/>
          </p:nvGrpSpPr>
          <p:grpSpPr bwMode="auto">
            <a:xfrm>
              <a:off x="1392" y="1718"/>
              <a:ext cx="3286" cy="1414"/>
              <a:chOff x="1392" y="1718"/>
              <a:chExt cx="3286" cy="1414"/>
            </a:xfrm>
          </p:grpSpPr>
          <p:sp>
            <p:nvSpPr>
              <p:cNvPr id="73" name="Rectangle 34"/>
              <p:cNvSpPr>
                <a:spLocks noChangeArrowheads="1"/>
              </p:cNvSpPr>
              <p:nvPr/>
            </p:nvSpPr>
            <p:spPr bwMode="auto">
              <a:xfrm>
                <a:off x="1392" y="2359"/>
                <a:ext cx="3286" cy="773"/>
              </a:xfrm>
              <a:prstGeom prst="rect">
                <a:avLst/>
              </a:prstGeom>
              <a:solidFill>
                <a:srgbClr val="00A3E0"/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74" name="Rectangle 35"/>
              <p:cNvSpPr>
                <a:spLocks noChangeArrowheads="1"/>
              </p:cNvSpPr>
              <p:nvPr/>
            </p:nvSpPr>
            <p:spPr bwMode="auto">
              <a:xfrm>
                <a:off x="1424" y="1718"/>
                <a:ext cx="3045" cy="566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sz="1500" b="1" dirty="0" smtClean="0">
                    <a:solidFill>
                      <a:srgbClr val="FFFFFF"/>
                    </a:solidFill>
                  </a:rPr>
                  <a:t>Hostname ::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1500" b="1" dirty="0" smtClean="0">
                    <a:solidFill>
                      <a:srgbClr val="FFFFFF"/>
                    </a:solidFill>
                  </a:rPr>
                  <a:t>  mtkpxe01</a:t>
                </a:r>
                <a:endParaRPr lang="en-US" sz="1500" b="1" dirty="0" smtClean="0">
                  <a:solidFill>
                    <a:srgbClr val="FFFFFF"/>
                  </a:solidFill>
                </a:endParaRPr>
              </a:p>
              <a:p>
                <a:pPr algn="ctr">
                  <a:lnSpc>
                    <a:spcPct val="85000"/>
                  </a:lnSpc>
                </a:pPr>
                <a:endParaRPr lang="en-US" sz="1500" b="1" dirty="0" smtClean="0">
                  <a:solidFill>
                    <a:srgbClr val="FFFFFF"/>
                  </a:solidFill>
                </a:endParaRPr>
              </a:p>
              <a:p>
                <a:pPr>
                  <a:lnSpc>
                    <a:spcPct val="85000"/>
                  </a:lnSpc>
                </a:pPr>
                <a:r>
                  <a:rPr lang="en-US" altLang="zh-TW" sz="1500" b="1" dirty="0" smtClean="0">
                    <a:solidFill>
                      <a:srgbClr val="FFFFFF"/>
                    </a:solidFill>
                  </a:rPr>
                  <a:t>Server </a:t>
                </a:r>
                <a:r>
                  <a:rPr lang="en-US" sz="1500" b="1" dirty="0" smtClean="0">
                    <a:solidFill>
                      <a:srgbClr val="FFFFFF"/>
                    </a:solidFill>
                  </a:rPr>
                  <a:t>IP in </a:t>
                </a:r>
                <a:r>
                  <a:rPr lang="en-US" sz="1500" b="1" dirty="0" err="1" smtClean="0">
                    <a:solidFill>
                      <a:srgbClr val="FFFFFF"/>
                    </a:solidFill>
                  </a:rPr>
                  <a:t>ilo</a:t>
                </a:r>
                <a:r>
                  <a:rPr lang="en-US" sz="1500" b="1" dirty="0" smtClean="0">
                    <a:solidFill>
                      <a:srgbClr val="FFFFFF"/>
                    </a:solidFill>
                  </a:rPr>
                  <a:t> </a:t>
                </a:r>
                <a:r>
                  <a:rPr lang="en-US" sz="1500" b="1" dirty="0" smtClean="0">
                    <a:solidFill>
                      <a:srgbClr val="FFFFFF"/>
                    </a:solidFill>
                  </a:rPr>
                  <a:t>::</a:t>
                </a:r>
                <a:endParaRPr lang="en-US" sz="1500" b="1" dirty="0" smtClean="0">
                  <a:solidFill>
                    <a:srgbClr val="FFFFFF"/>
                  </a:solidFill>
                </a:endParaRPr>
              </a:p>
              <a:p>
                <a:pPr algn="ctr">
                  <a:lnSpc>
                    <a:spcPct val="85000"/>
                  </a:lnSpc>
                </a:pPr>
                <a:r>
                  <a:rPr lang="en-US" sz="1500" b="1" dirty="0" smtClean="0">
                    <a:solidFill>
                      <a:srgbClr val="FFFFFF"/>
                    </a:solidFill>
                  </a:rPr>
                  <a:t>     172.21.151.192</a:t>
                </a:r>
                <a:endParaRPr lang="en-US" sz="1500" b="1" dirty="0" smtClean="0">
                  <a:solidFill>
                    <a:srgbClr val="FFFFFF"/>
                  </a:solidFill>
                </a:endParaRPr>
              </a:p>
              <a:p>
                <a:pPr algn="ctr">
                  <a:lnSpc>
                    <a:spcPct val="85000"/>
                  </a:lnSpc>
                </a:pPr>
                <a:endParaRPr lang="en-US" sz="15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7" name="Rectangle 35"/>
          <p:cNvSpPr>
            <a:spLocks noChangeArrowheads="1"/>
          </p:cNvSpPr>
          <p:nvPr/>
        </p:nvSpPr>
        <p:spPr bwMode="auto">
          <a:xfrm>
            <a:off x="1716633" y="4506162"/>
            <a:ext cx="1808358" cy="48474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Location ::</a:t>
            </a:r>
          </a:p>
          <a:p>
            <a:pPr algn="ctr"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A  </a:t>
            </a:r>
            <a:r>
              <a:rPr lang="zh-TW" altLang="en-US" sz="1500" b="1" dirty="0" smtClean="0">
                <a:solidFill>
                  <a:srgbClr val="FFFFFF"/>
                </a:solidFill>
              </a:rPr>
              <a:t>棟</a:t>
            </a:r>
            <a:endParaRPr lang="en-US" sz="1500" b="1" dirty="0" smtClean="0">
              <a:solidFill>
                <a:srgbClr val="FFFFFF"/>
              </a:solidFill>
            </a:endParaRPr>
          </a:p>
        </p:txBody>
      </p:sp>
      <p:grpSp>
        <p:nvGrpSpPr>
          <p:cNvPr id="78" name="Group 161"/>
          <p:cNvGrpSpPr>
            <a:grpSpLocks/>
          </p:cNvGrpSpPr>
          <p:nvPr/>
        </p:nvGrpSpPr>
        <p:grpSpPr bwMode="auto">
          <a:xfrm>
            <a:off x="5969504" y="1442792"/>
            <a:ext cx="2534228" cy="3782599"/>
            <a:chOff x="1878" y="1509"/>
            <a:chExt cx="1007" cy="1687"/>
          </a:xfrm>
        </p:grpSpPr>
        <p:sp>
          <p:nvSpPr>
            <p:cNvPr id="79" name="Rectangle 162"/>
            <p:cNvSpPr>
              <a:spLocks noChangeArrowheads="1"/>
            </p:cNvSpPr>
            <p:nvPr/>
          </p:nvSpPr>
          <p:spPr bwMode="auto">
            <a:xfrm>
              <a:off x="1878" y="1509"/>
              <a:ext cx="1007" cy="1687"/>
            </a:xfrm>
            <a:prstGeom prst="rect">
              <a:avLst/>
            </a:prstGeom>
            <a:solidFill>
              <a:srgbClr val="B1E40E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80" name="Rectangle 163"/>
            <p:cNvSpPr>
              <a:spLocks noChangeArrowheads="1"/>
            </p:cNvSpPr>
            <p:nvPr/>
          </p:nvSpPr>
          <p:spPr bwMode="auto">
            <a:xfrm>
              <a:off x="1897" y="1552"/>
              <a:ext cx="770" cy="781"/>
            </a:xfrm>
            <a:prstGeom prst="rect">
              <a:avLst/>
            </a:prstGeom>
            <a:solidFill>
              <a:srgbClr val="7DBA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82" name="Rectangle 163"/>
          <p:cNvSpPr>
            <a:spLocks noChangeArrowheads="1"/>
          </p:cNvSpPr>
          <p:nvPr/>
        </p:nvSpPr>
        <p:spPr bwMode="auto">
          <a:xfrm>
            <a:off x="6004196" y="3412615"/>
            <a:ext cx="1938417" cy="1751171"/>
          </a:xfrm>
          <a:prstGeom prst="rect">
            <a:avLst/>
          </a:prstGeom>
          <a:solidFill>
            <a:srgbClr val="7DBA0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88" name="Rectangle 35"/>
          <p:cNvSpPr>
            <a:spLocks noChangeArrowheads="1"/>
          </p:cNvSpPr>
          <p:nvPr/>
        </p:nvSpPr>
        <p:spPr bwMode="auto">
          <a:xfrm>
            <a:off x="6039250" y="1880413"/>
            <a:ext cx="1808269" cy="126998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Hostname ::</a:t>
            </a:r>
          </a:p>
          <a:p>
            <a:pPr algn="ctr"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mtkpxe02</a:t>
            </a:r>
          </a:p>
          <a:p>
            <a:pPr algn="ctr">
              <a:lnSpc>
                <a:spcPct val="85000"/>
              </a:lnSpc>
            </a:pPr>
            <a:endParaRPr lang="en-US" sz="1500" b="1" dirty="0" smtClean="0">
              <a:solidFill>
                <a:srgbClr val="FFFFFF"/>
              </a:solidFill>
            </a:endParaRPr>
          </a:p>
          <a:p>
            <a:pPr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Server IP in </a:t>
            </a:r>
            <a:r>
              <a:rPr lang="en-US" sz="1500" b="1" dirty="0" err="1" smtClean="0">
                <a:solidFill>
                  <a:srgbClr val="FFFFFF"/>
                </a:solidFill>
              </a:rPr>
              <a:t>ilo</a:t>
            </a:r>
            <a:r>
              <a:rPr lang="en-US" sz="1500" b="1" dirty="0" smtClean="0">
                <a:solidFill>
                  <a:srgbClr val="FFFFFF"/>
                </a:solidFill>
              </a:rPr>
              <a:t> ::</a:t>
            </a:r>
            <a:endParaRPr lang="en-US" sz="1500" b="1" dirty="0" smtClean="0">
              <a:solidFill>
                <a:srgbClr val="FFFFFF"/>
              </a:solidFill>
            </a:endParaRPr>
          </a:p>
          <a:p>
            <a:pPr algn="ctr"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172.21.203.30</a:t>
            </a:r>
          </a:p>
          <a:p>
            <a:pPr algn="ctr">
              <a:lnSpc>
                <a:spcPct val="85000"/>
              </a:lnSpc>
            </a:pPr>
            <a:endParaRPr lang="en-US" sz="1500" dirty="0">
              <a:solidFill>
                <a:srgbClr val="FFFFFF"/>
              </a:solidFill>
            </a:endParaRPr>
          </a:p>
        </p:txBody>
      </p:sp>
      <p:sp>
        <p:nvSpPr>
          <p:cNvPr id="89" name="Rectangle 35"/>
          <p:cNvSpPr>
            <a:spLocks noChangeArrowheads="1"/>
          </p:cNvSpPr>
          <p:nvPr/>
        </p:nvSpPr>
        <p:spPr bwMode="auto">
          <a:xfrm>
            <a:off x="6037272" y="4527934"/>
            <a:ext cx="1808358" cy="484748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Location ::</a:t>
            </a:r>
          </a:p>
          <a:p>
            <a:pPr algn="ctr">
              <a:lnSpc>
                <a:spcPct val="85000"/>
              </a:lnSpc>
            </a:pPr>
            <a:r>
              <a:rPr lang="en-US" altLang="zh-TW" sz="1500" b="1" dirty="0" smtClean="0">
                <a:solidFill>
                  <a:srgbClr val="FFFFFF"/>
                </a:solidFill>
              </a:rPr>
              <a:t>C</a:t>
            </a:r>
            <a:r>
              <a:rPr lang="zh-TW" altLang="en-US" sz="1500" b="1" dirty="0" smtClean="0">
                <a:solidFill>
                  <a:srgbClr val="FFFFFF"/>
                </a:solidFill>
              </a:rPr>
              <a:t> </a:t>
            </a:r>
            <a:r>
              <a:rPr lang="en-US" sz="1500" b="1" dirty="0" smtClean="0">
                <a:solidFill>
                  <a:srgbClr val="FFFFFF"/>
                </a:solidFill>
              </a:rPr>
              <a:t> </a:t>
            </a:r>
            <a:r>
              <a:rPr lang="zh-TW" altLang="en-US" sz="1500" b="1" dirty="0" smtClean="0">
                <a:solidFill>
                  <a:srgbClr val="FFFFFF"/>
                </a:solidFill>
              </a:rPr>
              <a:t>棟</a:t>
            </a:r>
            <a:endParaRPr lang="en-US" sz="1500" b="1" dirty="0" smtClean="0">
              <a:solidFill>
                <a:srgbClr val="FFFFFF"/>
              </a:solidFill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1762155" y="3403276"/>
            <a:ext cx="1808358" cy="107337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Account</a:t>
            </a:r>
            <a:r>
              <a:rPr lang="en-US" sz="1500" b="1" dirty="0" smtClean="0">
                <a:solidFill>
                  <a:srgbClr val="FFFFFF"/>
                </a:solidFill>
              </a:rPr>
              <a:t> ::</a:t>
            </a:r>
          </a:p>
          <a:p>
            <a:pPr algn="ctr"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root</a:t>
            </a:r>
          </a:p>
          <a:p>
            <a:pPr>
              <a:lnSpc>
                <a:spcPct val="85000"/>
              </a:lnSpc>
            </a:pPr>
            <a:r>
              <a:rPr lang="en-US" sz="1500" b="1" dirty="0" err="1" smtClean="0">
                <a:solidFill>
                  <a:srgbClr val="FFFFFF"/>
                </a:solidFill>
              </a:rPr>
              <a:t>Passwd</a:t>
            </a:r>
            <a:r>
              <a:rPr lang="en-US" sz="1500" b="1" dirty="0" smtClean="0">
                <a:solidFill>
                  <a:srgbClr val="FFFFFF"/>
                </a:solidFill>
              </a:rPr>
              <a:t> ::</a:t>
            </a:r>
          </a:p>
          <a:p>
            <a:pPr algn="ctr">
              <a:lnSpc>
                <a:spcPct val="85000"/>
              </a:lnSpc>
            </a:pPr>
            <a:r>
              <a:rPr lang="zh-TW" altLang="en-US" sz="1500" b="1" dirty="0" smtClean="0">
                <a:solidFill>
                  <a:srgbClr val="FFFFFF"/>
                </a:solidFill>
              </a:rPr>
              <a:t>   </a:t>
            </a:r>
            <a:r>
              <a:rPr lang="en-US" sz="1500" b="1" dirty="0" smtClean="0">
                <a:solidFill>
                  <a:srgbClr val="FFFFFF"/>
                </a:solidFill>
              </a:rPr>
              <a:t>it</a:t>
            </a:r>
            <a:r>
              <a:rPr lang="zh-TW" altLang="en-US" sz="1500" b="1" dirty="0" smtClean="0">
                <a:solidFill>
                  <a:srgbClr val="FFFFFF"/>
                </a:solidFill>
              </a:rPr>
              <a:t>那組</a:t>
            </a:r>
            <a:endParaRPr lang="en-US" sz="1500" b="1" dirty="0" smtClean="0">
              <a:solidFill>
                <a:srgbClr val="FFFFFF"/>
              </a:solidFill>
            </a:endParaRPr>
          </a:p>
          <a:p>
            <a:pPr algn="ctr">
              <a:lnSpc>
                <a:spcPct val="85000"/>
              </a:lnSpc>
            </a:pPr>
            <a:endParaRPr lang="en-US" sz="1500" b="1" dirty="0" smtClean="0">
              <a:solidFill>
                <a:srgbClr val="FFFFFF"/>
              </a:solidFill>
            </a:endParaRP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5999666" y="3389422"/>
            <a:ext cx="1808358" cy="1073371"/>
          </a:xfrm>
          <a:prstGeom prst="rect">
            <a:avLst/>
          </a:prstGeom>
          <a:noFill/>
          <a:ln w="3810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Account</a:t>
            </a:r>
            <a:r>
              <a:rPr lang="en-US" sz="1500" b="1" dirty="0" smtClean="0">
                <a:solidFill>
                  <a:srgbClr val="FFFFFF"/>
                </a:solidFill>
              </a:rPr>
              <a:t> ::</a:t>
            </a:r>
          </a:p>
          <a:p>
            <a:pPr algn="ctr">
              <a:lnSpc>
                <a:spcPct val="85000"/>
              </a:lnSpc>
            </a:pPr>
            <a:r>
              <a:rPr lang="en-US" sz="1500" b="1" dirty="0" smtClean="0">
                <a:solidFill>
                  <a:srgbClr val="FFFFFF"/>
                </a:solidFill>
              </a:rPr>
              <a:t>root</a:t>
            </a:r>
          </a:p>
          <a:p>
            <a:pPr>
              <a:lnSpc>
                <a:spcPct val="85000"/>
              </a:lnSpc>
            </a:pPr>
            <a:r>
              <a:rPr lang="en-US" sz="1500" b="1" dirty="0" err="1" smtClean="0">
                <a:solidFill>
                  <a:srgbClr val="FFFFFF"/>
                </a:solidFill>
              </a:rPr>
              <a:t>Passwd</a:t>
            </a:r>
            <a:r>
              <a:rPr lang="en-US" sz="1500" b="1" dirty="0" smtClean="0">
                <a:solidFill>
                  <a:srgbClr val="FFFFFF"/>
                </a:solidFill>
              </a:rPr>
              <a:t> ::</a:t>
            </a:r>
          </a:p>
          <a:p>
            <a:pPr algn="ctr">
              <a:lnSpc>
                <a:spcPct val="85000"/>
              </a:lnSpc>
            </a:pPr>
            <a:r>
              <a:rPr lang="zh-TW" altLang="en-US" sz="1500" b="1" dirty="0" smtClean="0">
                <a:solidFill>
                  <a:srgbClr val="FFFFFF"/>
                </a:solidFill>
              </a:rPr>
              <a:t>   </a:t>
            </a:r>
            <a:r>
              <a:rPr lang="en-US" sz="1500" b="1" dirty="0" smtClean="0">
                <a:solidFill>
                  <a:srgbClr val="FFFFFF"/>
                </a:solidFill>
              </a:rPr>
              <a:t>it</a:t>
            </a:r>
            <a:r>
              <a:rPr lang="zh-TW" altLang="en-US" sz="1500" b="1" dirty="0" smtClean="0">
                <a:solidFill>
                  <a:srgbClr val="FFFFFF"/>
                </a:solidFill>
              </a:rPr>
              <a:t>那組</a:t>
            </a:r>
            <a:endParaRPr lang="en-US" sz="1500" b="1" dirty="0" smtClean="0">
              <a:solidFill>
                <a:srgbClr val="FFFFFF"/>
              </a:solidFill>
            </a:endParaRPr>
          </a:p>
          <a:p>
            <a:pPr algn="ctr">
              <a:lnSpc>
                <a:spcPct val="85000"/>
              </a:lnSpc>
            </a:pPr>
            <a:endParaRPr lang="en-US" sz="1500" b="1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693225" y="1197099"/>
            <a:ext cx="2042557" cy="533400"/>
          </a:xfrm>
        </p:spPr>
        <p:txBody>
          <a:bodyPr/>
          <a:lstStyle/>
          <a:p>
            <a:pPr eaLnBrk="1" hangingPunct="1"/>
            <a:r>
              <a:rPr lang="en-US" sz="4800" dirty="0" smtClean="0"/>
              <a:t>END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3"/>
          <p:cNvSpPr txBox="1">
            <a:spLocks noGrp="1"/>
          </p:cNvSpPr>
          <p:nvPr/>
        </p:nvSpPr>
        <p:spPr bwMode="auto">
          <a:xfrm>
            <a:off x="36576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Aft>
                <a:spcPct val="40000"/>
              </a:spcAft>
            </a:pPr>
            <a:fld id="{3014697C-3EE8-4C70-B3E7-2C13E2294DE3}" type="slidenum">
              <a:rPr lang="en-US" sz="1400"/>
              <a:pPr algn="ctr">
                <a:spcAft>
                  <a:spcPct val="40000"/>
                </a:spcAft>
              </a:pPr>
              <a:t>3</a:t>
            </a:fld>
            <a:endParaRPr lang="en-US" sz="1400"/>
          </a:p>
        </p:txBody>
      </p:sp>
      <p:sp>
        <p:nvSpPr>
          <p:cNvPr id="8195" name="Rectangle 15"/>
          <p:cNvSpPr>
            <a:spLocks noGrp="1" noChangeArrowheads="1"/>
          </p:cNvSpPr>
          <p:nvPr>
            <p:ph type="title" idx="4294967295"/>
          </p:nvPr>
        </p:nvSpPr>
        <p:spPr>
          <a:xfrm>
            <a:off x="865188" y="203200"/>
            <a:ext cx="1471612" cy="403225"/>
          </a:xfrm>
        </p:spPr>
        <p:txBody>
          <a:bodyPr/>
          <a:lstStyle/>
          <a:p>
            <a:pPr eaLnBrk="1" hangingPunct="1"/>
            <a:r>
              <a:rPr lang="en-US" dirty="0" err="1" smtClean="0"/>
              <a:t>OverView</a:t>
            </a:r>
            <a:endParaRPr lang="en-US" dirty="0" smtClean="0"/>
          </a:p>
        </p:txBody>
      </p:sp>
      <p:sp>
        <p:nvSpPr>
          <p:cNvPr id="8196" name="Rectangle 16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40031"/>
            <a:ext cx="5237018" cy="4959927"/>
          </a:xfrm>
        </p:spPr>
        <p:txBody>
          <a:bodyPr/>
          <a:lstStyle/>
          <a:p>
            <a:pPr lvl="1" eaLnBrk="1" hangingPunct="1">
              <a:lnSpc>
                <a:spcPts val="2500"/>
              </a:lnSpc>
              <a:buClr>
                <a:schemeClr val="accent1"/>
              </a:buClr>
              <a:buSzTx/>
              <a:buFont typeface="Wingdings" pitchFamily="2" charset="2"/>
              <a:buChar char="Ø"/>
            </a:pPr>
            <a:r>
              <a:rPr lang="en-US" sz="1800" dirty="0" smtClean="0"/>
              <a:t>The target host makes a DHCP request.</a:t>
            </a:r>
          </a:p>
          <a:p>
            <a:pPr lvl="1" eaLnBrk="1" hangingPunct="1">
              <a:lnSpc>
                <a:spcPts val="2500"/>
              </a:lnSpc>
              <a:buClr>
                <a:schemeClr val="accent1"/>
              </a:buClr>
              <a:buSzTx/>
              <a:buFont typeface="Wingdings" pitchFamily="2" charset="2"/>
              <a:buChar char="Ø"/>
            </a:pPr>
            <a:r>
              <a:rPr lang="en-US" sz="1800" dirty="0" smtClean="0"/>
              <a:t>DHCP server responds with the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IP</a:t>
            </a:r>
            <a:r>
              <a:rPr lang="zh-TW" altLang="en-US" sz="1800" dirty="0" smtClean="0"/>
              <a:t> </a:t>
            </a:r>
            <a:r>
              <a:rPr lang="en-US" altLang="zh-TW" sz="1800" dirty="0" smtClean="0"/>
              <a:t>information and the location of the TFTP server.</a:t>
            </a:r>
          </a:p>
          <a:p>
            <a:pPr lvl="1" eaLnBrk="1" hangingPunct="1">
              <a:lnSpc>
                <a:spcPts val="2500"/>
              </a:lnSpc>
              <a:buClr>
                <a:schemeClr val="accent1"/>
              </a:buClr>
              <a:buSzTx/>
              <a:buFont typeface="Wingdings" pitchFamily="2" charset="2"/>
              <a:buChar char="Ø"/>
            </a:pPr>
            <a:r>
              <a:rPr lang="en-US" sz="1800" dirty="0" smtClean="0"/>
              <a:t>Host contacts the TFTP server and requests the file that the DHCP server specified.</a:t>
            </a:r>
          </a:p>
          <a:p>
            <a:pPr lvl="1" eaLnBrk="1" hangingPunct="1">
              <a:lnSpc>
                <a:spcPts val="2500"/>
              </a:lnSpc>
              <a:buClr>
                <a:schemeClr val="accent1"/>
              </a:buClr>
              <a:buSzTx/>
              <a:buFont typeface="Wingdings" pitchFamily="2" charset="2"/>
              <a:buChar char="Ø"/>
            </a:pPr>
            <a:r>
              <a:rPr lang="en-US" sz="1800" dirty="0" smtClean="0"/>
              <a:t>TFTP server sends the network boot loader, and the host executes it. The initial boot loader might load additional boot loader components from the TFTP server.</a:t>
            </a:r>
          </a:p>
          <a:p>
            <a:pPr lvl="1" eaLnBrk="1" hangingPunct="1">
              <a:lnSpc>
                <a:spcPts val="2500"/>
              </a:lnSpc>
              <a:buClr>
                <a:schemeClr val="accent1"/>
              </a:buClr>
              <a:buSzTx/>
              <a:buFont typeface="Wingdings" pitchFamily="2" charset="2"/>
              <a:buChar char="Ø"/>
            </a:pPr>
            <a:r>
              <a:rPr lang="en-US" sz="1800" dirty="0" smtClean="0"/>
              <a:t>Boot loader searches for a configuration file on the TFTP, downloads the kernel and other </a:t>
            </a:r>
            <a:r>
              <a:rPr lang="en-US" sz="1800" dirty="0" err="1" smtClean="0"/>
              <a:t>ESXi</a:t>
            </a:r>
            <a:r>
              <a:rPr lang="en-US" sz="1800" dirty="0" smtClean="0"/>
              <a:t> Components from the TFTP and boots the Kernel .</a:t>
            </a:r>
          </a:p>
          <a:p>
            <a:pPr lvl="1" eaLnBrk="1" hangingPunct="1">
              <a:lnSpc>
                <a:spcPts val="2500"/>
              </a:lnSpc>
              <a:buClr>
                <a:schemeClr val="accent1"/>
              </a:buClr>
              <a:buSzTx/>
              <a:buFont typeface="Wingdings" pitchFamily="2" charset="2"/>
              <a:buChar char="Ø"/>
            </a:pPr>
            <a:r>
              <a:rPr lang="en-US" sz="1800" dirty="0" smtClean="0"/>
              <a:t>Installer using a </a:t>
            </a:r>
            <a:r>
              <a:rPr lang="en-US" sz="1800" dirty="0" err="1" smtClean="0"/>
              <a:t>kickstart</a:t>
            </a:r>
            <a:r>
              <a:rPr lang="en-US" sz="1800" dirty="0" smtClean="0"/>
              <a:t> script.</a:t>
            </a:r>
          </a:p>
          <a:p>
            <a:pPr lvl="1" eaLnBrk="1" hangingPunct="1">
              <a:buClr>
                <a:schemeClr val="accent1"/>
              </a:buClr>
              <a:buSzTx/>
              <a:buFont typeface="Wingdings" pitchFamily="2" charset="2"/>
              <a:buChar char="Ø"/>
            </a:pPr>
            <a:endParaRPr lang="en-US" sz="1800" dirty="0" smtClean="0"/>
          </a:p>
          <a:p>
            <a:pPr lvl="1" eaLnBrk="1" hangingPunct="1">
              <a:buClr>
                <a:schemeClr val="accent1"/>
              </a:buClr>
              <a:buSzTx/>
              <a:buFont typeface="Wingdings" pitchFamily="2" charset="2"/>
              <a:buChar char="Ø"/>
            </a:pPr>
            <a:endParaRPr lang="en-US" sz="1800" dirty="0" smtClean="0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76875" y="696644"/>
            <a:ext cx="3667125" cy="546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76275" y="188913"/>
            <a:ext cx="8235950" cy="403225"/>
          </a:xfrm>
        </p:spPr>
        <p:txBody>
          <a:bodyPr/>
          <a:lstStyle/>
          <a:p>
            <a:r>
              <a:rPr lang="en-US" dirty="0" smtClean="0"/>
              <a:t>Install &amp; Configure DHCP in </a:t>
            </a:r>
            <a:r>
              <a:rPr lang="en-US" dirty="0" err="1" smtClean="0"/>
              <a:t>CentOS</a:t>
            </a:r>
            <a:r>
              <a:rPr lang="en-US" dirty="0" smtClean="0"/>
              <a:t> 7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2425" y="1320800"/>
            <a:ext cx="8382000" cy="4470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b="0" spc="30" dirty="0" smtClean="0"/>
              <a:t>1. Install DHCP</a:t>
            </a:r>
          </a:p>
          <a:p>
            <a:pPr>
              <a:lnSpc>
                <a:spcPct val="150000"/>
              </a:lnSpc>
            </a:pPr>
            <a:r>
              <a:rPr lang="en-US" b="0" spc="30" dirty="0" smtClean="0"/>
              <a:t>#</a:t>
            </a:r>
            <a:r>
              <a:rPr lang="en-US" spc="30" dirty="0" smtClean="0"/>
              <a:t>yum –y install </a:t>
            </a:r>
            <a:r>
              <a:rPr lang="en-US" spc="30" dirty="0" err="1" smtClean="0"/>
              <a:t>dhcp</a:t>
            </a:r>
            <a:endParaRPr lang="en-US" spc="30" dirty="0" smtClean="0"/>
          </a:p>
          <a:p>
            <a:pPr>
              <a:lnSpc>
                <a:spcPct val="150000"/>
              </a:lnSpc>
            </a:pPr>
            <a:r>
              <a:rPr lang="en-US" b="0" spc="30" dirty="0" smtClean="0"/>
              <a:t>2. configure </a:t>
            </a:r>
            <a:r>
              <a:rPr lang="en-US" b="0" spc="30" dirty="0" err="1" smtClean="0"/>
              <a:t>dhcp</a:t>
            </a:r>
            <a:endParaRPr lang="en-US" b="0" spc="30" dirty="0" smtClean="0"/>
          </a:p>
          <a:p>
            <a:pPr>
              <a:lnSpc>
                <a:spcPct val="150000"/>
              </a:lnSpc>
            </a:pPr>
            <a:r>
              <a:rPr lang="en-US" altLang="zh-TW" b="0" spc="30" dirty="0" smtClean="0"/>
              <a:t>#</a:t>
            </a:r>
            <a:r>
              <a:rPr lang="en-US" spc="30" dirty="0" smtClean="0"/>
              <a:t>vim /etc/</a:t>
            </a:r>
            <a:r>
              <a:rPr lang="en-US" spc="30" dirty="0" err="1" smtClean="0"/>
              <a:t>dhcp</a:t>
            </a:r>
            <a:r>
              <a:rPr lang="en-US" spc="30" dirty="0" smtClean="0"/>
              <a:t>/</a:t>
            </a:r>
            <a:r>
              <a:rPr lang="en-US" spc="30" dirty="0" err="1" smtClean="0"/>
              <a:t>dhcpd.conf</a:t>
            </a:r>
            <a:endParaRPr lang="en-US" spc="30" dirty="0" smtClean="0"/>
          </a:p>
          <a:p>
            <a:pPr>
              <a:lnSpc>
                <a:spcPct val="150000"/>
              </a:lnSpc>
            </a:pPr>
            <a:r>
              <a:rPr lang="en-US" b="0" spc="30" dirty="0" smtClean="0"/>
              <a:t>3. start </a:t>
            </a:r>
            <a:r>
              <a:rPr lang="en-US" b="0" spc="30" dirty="0" err="1" smtClean="0"/>
              <a:t>dchp</a:t>
            </a:r>
            <a:endParaRPr lang="en-US" b="0" spc="30" dirty="0" smtClean="0"/>
          </a:p>
          <a:p>
            <a:pPr>
              <a:lnSpc>
                <a:spcPct val="150000"/>
              </a:lnSpc>
            </a:pPr>
            <a:r>
              <a:rPr lang="en-US" b="0" spc="30" dirty="0" smtClean="0"/>
              <a:t>#</a:t>
            </a:r>
            <a:r>
              <a:rPr lang="en-US" spc="30" dirty="0" err="1" smtClean="0"/>
              <a:t>systemctl</a:t>
            </a:r>
            <a:r>
              <a:rPr lang="en-US" spc="30" dirty="0" smtClean="0"/>
              <a:t> start </a:t>
            </a:r>
            <a:r>
              <a:rPr lang="en-US" spc="30" dirty="0" err="1" smtClean="0"/>
              <a:t>dhcpd</a:t>
            </a:r>
            <a:endParaRPr lang="en-US" spc="30" dirty="0" smtClean="0"/>
          </a:p>
          <a:p>
            <a:pPr>
              <a:lnSpc>
                <a:spcPct val="150000"/>
              </a:lnSpc>
            </a:pPr>
            <a:r>
              <a:rPr lang="en-US" b="0" spc="30" dirty="0" smtClean="0"/>
              <a:t>4. start automatically</a:t>
            </a:r>
          </a:p>
          <a:p>
            <a:pPr>
              <a:lnSpc>
                <a:spcPct val="150000"/>
              </a:lnSpc>
            </a:pPr>
            <a:r>
              <a:rPr lang="en-US" b="0" spc="30" dirty="0" smtClean="0"/>
              <a:t>#</a:t>
            </a:r>
            <a:r>
              <a:rPr lang="en-US" spc="30" dirty="0" err="1" smtClean="0"/>
              <a:t>systemctl</a:t>
            </a:r>
            <a:r>
              <a:rPr lang="en-US" spc="30" dirty="0" smtClean="0"/>
              <a:t> enable </a:t>
            </a:r>
            <a:r>
              <a:rPr lang="en-US" spc="30" dirty="0" err="1" smtClean="0"/>
              <a:t>dhcpd</a:t>
            </a:r>
            <a:endParaRPr lang="en-US" spc="30" dirty="0" smtClean="0"/>
          </a:p>
          <a:p>
            <a:pPr>
              <a:lnSpc>
                <a:spcPct val="150000"/>
              </a:lnSpc>
            </a:pPr>
            <a:endParaRPr lang="en-US" b="0" dirty="0" smtClean="0"/>
          </a:p>
          <a:p>
            <a:pPr>
              <a:lnSpc>
                <a:spcPct val="150000"/>
              </a:lnSpc>
            </a:pPr>
            <a:endParaRPr lang="en-US" b="0" dirty="0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3596" y="771896"/>
            <a:ext cx="5170404" cy="4136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201943" y="210251"/>
            <a:ext cx="5927725" cy="403225"/>
          </a:xfrm>
        </p:spPr>
        <p:txBody>
          <a:bodyPr/>
          <a:lstStyle/>
          <a:p>
            <a:r>
              <a:rPr lang="en-US" dirty="0" smtClean="0"/>
              <a:t>Install 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Configure TFTP</a:t>
            </a:r>
            <a:endParaRPr lang="en-US" dirty="0" smtClean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 b="1855"/>
          <a:stretch>
            <a:fillRect/>
          </a:stretch>
        </p:blipFill>
        <p:spPr bwMode="auto">
          <a:xfrm>
            <a:off x="1237758" y="2885702"/>
            <a:ext cx="7395603" cy="3325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142504" y="700644"/>
            <a:ext cx="4976042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</a:pPr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1. Install TFTP &amp; </a:t>
            </a:r>
            <a:r>
              <a:rPr lang="en-US" sz="2000" dirty="0" err="1" smtClean="0">
                <a:solidFill>
                  <a:srgbClr val="333333"/>
                </a:solidFill>
                <a:latin typeface="+mn-lt"/>
                <a:ea typeface="+mn-ea"/>
              </a:rPr>
              <a:t>xinetd</a:t>
            </a:r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 </a:t>
            </a:r>
          </a:p>
          <a:p>
            <a:pPr marL="457200" indent="-457200" algn="l">
              <a:lnSpc>
                <a:spcPct val="150000"/>
              </a:lnSpc>
            </a:pPr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#</a:t>
            </a:r>
            <a:r>
              <a:rPr lang="en-US" sz="2000" b="1" dirty="0" smtClean="0">
                <a:solidFill>
                  <a:srgbClr val="333333"/>
                </a:solidFill>
                <a:latin typeface="+mn-lt"/>
                <a:ea typeface="+mn-ea"/>
              </a:rPr>
              <a:t>yum –y install </a:t>
            </a:r>
            <a:r>
              <a:rPr lang="en-US" sz="2000" b="1" dirty="0" err="1" smtClean="0">
                <a:solidFill>
                  <a:srgbClr val="333333"/>
                </a:solidFill>
                <a:latin typeface="+mn-lt"/>
                <a:ea typeface="+mn-ea"/>
              </a:rPr>
              <a:t>tftp</a:t>
            </a:r>
            <a:r>
              <a:rPr lang="en-US" sz="2000" b="1" dirty="0" smtClean="0">
                <a:solidFill>
                  <a:srgbClr val="333333"/>
                </a:solidFill>
                <a:latin typeface="+mn-lt"/>
                <a:ea typeface="+mn-ea"/>
              </a:rPr>
              <a:t>-server </a:t>
            </a:r>
            <a:r>
              <a:rPr lang="en-US" sz="2000" b="1" dirty="0" err="1" smtClean="0">
                <a:solidFill>
                  <a:srgbClr val="333333"/>
                </a:solidFill>
                <a:latin typeface="+mn-lt"/>
                <a:ea typeface="+mn-ea"/>
              </a:rPr>
              <a:t>xinetd</a:t>
            </a:r>
            <a:r>
              <a:rPr lang="en-US" sz="2000" b="1" dirty="0" smtClean="0">
                <a:solidFill>
                  <a:srgbClr val="333333"/>
                </a:solidFill>
                <a:latin typeface="+mn-lt"/>
                <a:ea typeface="+mn-ea"/>
              </a:rPr>
              <a:t> </a:t>
            </a:r>
          </a:p>
          <a:p>
            <a:pPr marL="457200" indent="-457200" algn="l"/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2. change TFTP file parameter </a:t>
            </a:r>
          </a:p>
          <a:p>
            <a:pPr marL="457200" indent="-457200" algn="l"/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disable </a:t>
            </a:r>
            <a:r>
              <a:rPr lang="en-US" sz="2000" b="1" dirty="0" smtClean="0">
                <a:solidFill>
                  <a:srgbClr val="FFC000"/>
                </a:solidFill>
                <a:latin typeface="+mn-lt"/>
                <a:ea typeface="+mn-ea"/>
              </a:rPr>
              <a:t>yes</a:t>
            </a:r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 to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  <a:ea typeface="+mn-ea"/>
              </a:rPr>
              <a:t>no</a:t>
            </a:r>
            <a:r>
              <a:rPr lang="en-US" sz="2000" dirty="0" smtClean="0">
                <a:solidFill>
                  <a:srgbClr val="FF0000"/>
                </a:solidFill>
                <a:latin typeface="+mn-lt"/>
                <a:ea typeface="+mn-ea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ea typeface="+mn-ea"/>
              </a:rPr>
              <a:t>&amp; </a:t>
            </a:r>
            <a:r>
              <a:rPr lang="en-US" sz="2000" dirty="0" err="1" smtClean="0">
                <a:solidFill>
                  <a:schemeClr val="bg1"/>
                </a:solidFill>
                <a:latin typeface="+mn-lt"/>
                <a:ea typeface="+mn-ea"/>
              </a:rPr>
              <a:t>server_args</a:t>
            </a:r>
            <a:r>
              <a:rPr lang="en-US" sz="2000" dirty="0" smtClean="0">
                <a:solidFill>
                  <a:schemeClr val="bg1"/>
                </a:solidFill>
                <a:latin typeface="+mn-lt"/>
                <a:ea typeface="+mn-ea"/>
              </a:rPr>
              <a:t>=</a:t>
            </a:r>
            <a:r>
              <a:rPr lang="en-US" sz="2000" b="1" dirty="0" err="1" smtClean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tftp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  <a:latin typeface="+mn-lt"/>
                <a:ea typeface="+mn-ea"/>
              </a:rPr>
              <a:t> path</a:t>
            </a:r>
          </a:p>
          <a:p>
            <a:pPr marL="457200" indent="-457200" algn="l">
              <a:lnSpc>
                <a:spcPct val="150000"/>
              </a:lnSpc>
            </a:pPr>
            <a:r>
              <a:rPr lang="en-US" sz="2000" dirty="0" smtClean="0">
                <a:solidFill>
                  <a:srgbClr val="333333"/>
                </a:solidFill>
                <a:latin typeface="+mn-lt"/>
                <a:ea typeface="+mn-ea"/>
              </a:rPr>
              <a:t>#</a:t>
            </a:r>
            <a:r>
              <a:rPr lang="en-US" sz="2000" b="1" dirty="0" smtClean="0">
                <a:solidFill>
                  <a:srgbClr val="333333"/>
                </a:solidFill>
                <a:latin typeface="+mn-lt"/>
                <a:ea typeface="+mn-ea"/>
              </a:rPr>
              <a:t>vim /etc/</a:t>
            </a:r>
            <a:r>
              <a:rPr lang="en-US" sz="2000" b="1" dirty="0" err="1" smtClean="0">
                <a:solidFill>
                  <a:srgbClr val="333333"/>
                </a:solidFill>
                <a:latin typeface="+mn-lt"/>
                <a:ea typeface="+mn-ea"/>
              </a:rPr>
              <a:t>xinetd.d</a:t>
            </a:r>
            <a:r>
              <a:rPr lang="en-US" sz="2000" b="1" dirty="0" smtClean="0">
                <a:solidFill>
                  <a:srgbClr val="333333"/>
                </a:solidFill>
                <a:latin typeface="+mn-lt"/>
                <a:ea typeface="+mn-ea"/>
              </a:rPr>
              <a:t>/</a:t>
            </a:r>
            <a:r>
              <a:rPr lang="en-US" sz="2000" b="1" dirty="0" err="1" smtClean="0">
                <a:solidFill>
                  <a:srgbClr val="333333"/>
                </a:solidFill>
                <a:latin typeface="+mn-lt"/>
                <a:ea typeface="+mn-ea"/>
              </a:rPr>
              <a:t>tftp</a:t>
            </a:r>
            <a:endParaRPr lang="en-US" sz="2000" b="1" dirty="0" smtClean="0">
              <a:solidFill>
                <a:srgbClr val="333333"/>
              </a:solidFill>
              <a:latin typeface="+mn-lt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88576" y="827245"/>
            <a:ext cx="425730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en-US" sz="2000" dirty="0" smtClean="0">
                <a:solidFill>
                  <a:srgbClr val="333333"/>
                </a:solidFill>
              </a:rPr>
              <a:t>3. start &amp; auto TFTP</a:t>
            </a:r>
            <a:r>
              <a:rPr lang="zh-TW" altLang="en-US" sz="2000" dirty="0" smtClean="0">
                <a:solidFill>
                  <a:srgbClr val="333333"/>
                </a:solidFill>
              </a:rPr>
              <a:t> </a:t>
            </a:r>
            <a:r>
              <a:rPr lang="en-US" altLang="zh-TW" sz="2000" dirty="0" smtClean="0">
                <a:solidFill>
                  <a:srgbClr val="333333"/>
                </a:solidFill>
              </a:rPr>
              <a:t>&amp;</a:t>
            </a:r>
            <a:r>
              <a:rPr lang="zh-TW" altLang="en-US" sz="2000" dirty="0" smtClean="0">
                <a:solidFill>
                  <a:srgbClr val="333333"/>
                </a:solidFill>
              </a:rPr>
              <a:t> </a:t>
            </a:r>
            <a:r>
              <a:rPr lang="en-US" altLang="zh-TW" sz="2000" dirty="0" err="1" smtClean="0">
                <a:solidFill>
                  <a:srgbClr val="333333"/>
                </a:solidFill>
              </a:rPr>
              <a:t>xinetd</a:t>
            </a:r>
            <a:endParaRPr lang="en-US" sz="2000" dirty="0" smtClean="0">
              <a:solidFill>
                <a:srgbClr val="333333"/>
              </a:solidFill>
            </a:endParaRPr>
          </a:p>
          <a:p>
            <a:pPr marL="457200" indent="-457200">
              <a:lnSpc>
                <a:spcPct val="150000"/>
              </a:lnSpc>
            </a:pPr>
            <a:r>
              <a:rPr lang="en-US" sz="2000" dirty="0" smtClean="0">
                <a:solidFill>
                  <a:srgbClr val="333333"/>
                </a:solidFill>
              </a:rPr>
              <a:t>#</a:t>
            </a:r>
            <a:r>
              <a:rPr lang="en-US" sz="2000" b="1" dirty="0" err="1" smtClean="0">
                <a:solidFill>
                  <a:srgbClr val="333333"/>
                </a:solidFill>
              </a:rPr>
              <a:t>systemctl</a:t>
            </a:r>
            <a:r>
              <a:rPr lang="en-US" sz="2000" b="1" dirty="0" smtClean="0">
                <a:solidFill>
                  <a:srgbClr val="333333"/>
                </a:solidFill>
              </a:rPr>
              <a:t> start/enable </a:t>
            </a:r>
            <a:r>
              <a:rPr lang="en-US" sz="2000" b="1" dirty="0" err="1" smtClean="0">
                <a:solidFill>
                  <a:srgbClr val="333333"/>
                </a:solidFill>
              </a:rPr>
              <a:t>tftpd</a:t>
            </a:r>
            <a:endParaRPr lang="en-US" sz="2000" b="1" dirty="0" smtClean="0">
              <a:solidFill>
                <a:srgbClr val="333333"/>
              </a:solidFill>
            </a:endParaRPr>
          </a:p>
          <a:p>
            <a:pPr marL="457200" indent="-457200">
              <a:lnSpc>
                <a:spcPct val="150000"/>
              </a:lnSpc>
            </a:pPr>
            <a:r>
              <a:rPr lang="en-US" sz="2000" dirty="0" smtClean="0">
                <a:solidFill>
                  <a:srgbClr val="333333"/>
                </a:solidFill>
              </a:rPr>
              <a:t>#</a:t>
            </a:r>
            <a:r>
              <a:rPr lang="en-US" sz="2000" b="1" dirty="0" err="1" smtClean="0">
                <a:solidFill>
                  <a:srgbClr val="333333"/>
                </a:solidFill>
              </a:rPr>
              <a:t>systemctl</a:t>
            </a:r>
            <a:r>
              <a:rPr lang="en-US" sz="2000" b="1" dirty="0" smtClean="0">
                <a:solidFill>
                  <a:srgbClr val="333333"/>
                </a:solidFill>
              </a:rPr>
              <a:t> start/enable </a:t>
            </a:r>
            <a:r>
              <a:rPr lang="en-US" sz="2000" b="1" dirty="0" err="1" smtClean="0">
                <a:solidFill>
                  <a:srgbClr val="333333"/>
                </a:solidFill>
              </a:rPr>
              <a:t>xinetd</a:t>
            </a:r>
            <a:endParaRPr lang="en-US" sz="2000" b="1" dirty="0" smtClean="0">
              <a:solidFill>
                <a:srgbClr val="333333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 bwMode="auto">
          <a:xfrm>
            <a:off x="5011386" y="783772"/>
            <a:ext cx="11876" cy="18169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2"/>
          <p:cNvSpPr>
            <a:spLocks noGrp="1"/>
          </p:cNvSpPr>
          <p:nvPr>
            <p:ph type="title"/>
          </p:nvPr>
        </p:nvSpPr>
        <p:spPr>
          <a:xfrm>
            <a:off x="554038" y="182563"/>
            <a:ext cx="6651625" cy="406400"/>
          </a:xfrm>
        </p:spPr>
        <p:txBody>
          <a:bodyPr/>
          <a:lstStyle/>
          <a:p>
            <a:r>
              <a:rPr lang="en-GB" dirty="0" smtClean="0"/>
              <a:t>Copy PXE boot loader files</a:t>
            </a:r>
          </a:p>
        </p:txBody>
      </p:sp>
      <p:sp>
        <p:nvSpPr>
          <p:cNvPr id="11267" name="Content Placeholder 23"/>
          <p:cNvSpPr>
            <a:spLocks noGrp="1"/>
          </p:cNvSpPr>
          <p:nvPr>
            <p:ph idx="1"/>
          </p:nvPr>
        </p:nvSpPr>
        <p:spPr>
          <a:xfrm>
            <a:off x="258845" y="817975"/>
            <a:ext cx="7748587" cy="4572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b="0" dirty="0" smtClean="0"/>
              <a:t> 1. install </a:t>
            </a:r>
            <a:r>
              <a:rPr lang="en-GB" b="0" dirty="0" err="1" smtClean="0"/>
              <a:t>syslinux</a:t>
            </a:r>
            <a:endParaRPr lang="en-GB" b="0" dirty="0" smtClean="0"/>
          </a:p>
          <a:p>
            <a:pPr>
              <a:lnSpc>
                <a:spcPct val="150000"/>
              </a:lnSpc>
            </a:pPr>
            <a:r>
              <a:rPr lang="en-US" altLang="zh-TW" b="0" dirty="0" smtClean="0"/>
              <a:t>#</a:t>
            </a:r>
            <a:r>
              <a:rPr lang="en-US" altLang="zh-TW" dirty="0" smtClean="0"/>
              <a:t>yum –y install </a:t>
            </a:r>
            <a:r>
              <a:rPr lang="en-US" altLang="zh-TW" dirty="0" err="1" smtClean="0"/>
              <a:t>syslinux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en-US" b="0" dirty="0" smtClean="0"/>
              <a:t>2. create TFTP root directory</a:t>
            </a:r>
          </a:p>
          <a:p>
            <a:pPr>
              <a:lnSpc>
                <a:spcPct val="150000"/>
              </a:lnSpc>
            </a:pPr>
            <a:r>
              <a:rPr lang="en-GB" b="0" dirty="0" smtClean="0"/>
              <a:t>#</a:t>
            </a:r>
            <a:r>
              <a:rPr lang="en-GB" dirty="0" err="1" smtClean="0"/>
              <a:t>mkdir</a:t>
            </a:r>
            <a:r>
              <a:rPr lang="en-GB" dirty="0" smtClean="0"/>
              <a:t> /</a:t>
            </a:r>
            <a:r>
              <a:rPr lang="en-GB" dirty="0" err="1" smtClean="0"/>
              <a:t>tftpboot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b="0" dirty="0" smtClean="0"/>
              <a:t>3. </a:t>
            </a:r>
            <a:r>
              <a:rPr lang="en-US" b="0" dirty="0" smtClean="0"/>
              <a:t>copy required network boot file to TFTP root directory</a:t>
            </a:r>
          </a:p>
          <a:p>
            <a:pPr>
              <a:lnSpc>
                <a:spcPct val="150000"/>
              </a:lnSpc>
            </a:pPr>
            <a:r>
              <a:rPr lang="en-GB" b="0" dirty="0" smtClean="0"/>
              <a:t>#</a:t>
            </a:r>
            <a:r>
              <a:rPr lang="en-GB" dirty="0" smtClean="0"/>
              <a:t>cp /</a:t>
            </a:r>
            <a:r>
              <a:rPr lang="en-GB" dirty="0" err="1" smtClean="0"/>
              <a:t>usr</a:t>
            </a:r>
            <a:r>
              <a:rPr lang="en-GB" dirty="0" smtClean="0"/>
              <a:t>/share/</a:t>
            </a:r>
            <a:r>
              <a:rPr lang="en-GB" dirty="0" err="1" smtClean="0"/>
              <a:t>syslinux</a:t>
            </a:r>
            <a:r>
              <a:rPr lang="en-GB" dirty="0" smtClean="0"/>
              <a:t>/pxelinux.0  /</a:t>
            </a:r>
            <a:r>
              <a:rPr lang="en-GB" dirty="0" err="1" smtClean="0"/>
              <a:t>tftpboot</a:t>
            </a:r>
            <a:endParaRPr lang="en-GB" dirty="0" smtClean="0"/>
          </a:p>
          <a:p>
            <a:pPr>
              <a:lnSpc>
                <a:spcPct val="150000"/>
              </a:lnSpc>
            </a:pPr>
            <a:r>
              <a:rPr lang="en-GB" b="0" dirty="0" smtClean="0"/>
              <a:t>#</a:t>
            </a:r>
            <a:r>
              <a:rPr lang="en-GB" dirty="0" smtClean="0"/>
              <a:t>cp /</a:t>
            </a:r>
            <a:r>
              <a:rPr lang="en-GB" dirty="0" err="1" smtClean="0"/>
              <a:t>usr</a:t>
            </a:r>
            <a:r>
              <a:rPr lang="en-GB" dirty="0" smtClean="0"/>
              <a:t>/share/</a:t>
            </a:r>
            <a:r>
              <a:rPr lang="en-GB" dirty="0" err="1" smtClean="0"/>
              <a:t>syslinux</a:t>
            </a:r>
            <a:r>
              <a:rPr lang="en-GB" dirty="0" smtClean="0"/>
              <a:t>/menu.c32  /</a:t>
            </a:r>
            <a:r>
              <a:rPr lang="en-GB" dirty="0" err="1" smtClean="0"/>
              <a:t>tftpboot</a:t>
            </a:r>
            <a:endParaRPr lang="en-GB" dirty="0" smtClean="0"/>
          </a:p>
          <a:p>
            <a:endParaRPr lang="en-GB" b="0" dirty="0" smtClean="0"/>
          </a:p>
        </p:txBody>
      </p:sp>
      <p:sp>
        <p:nvSpPr>
          <p:cNvPr id="11272" name="AutoShape 7"/>
          <p:cNvSpPr>
            <a:spLocks noChangeArrowheads="1"/>
          </p:cNvSpPr>
          <p:nvPr/>
        </p:nvSpPr>
        <p:spPr bwMode="auto">
          <a:xfrm>
            <a:off x="5980113" y="3719513"/>
            <a:ext cx="2613025" cy="2182812"/>
          </a:xfrm>
          <a:prstGeom prst="roundRect">
            <a:avLst>
              <a:gd name="adj" fmla="val 4292"/>
            </a:avLst>
          </a:prstGeom>
          <a:solidFill>
            <a:srgbClr val="F8F8F8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wrap="none" lIns="91422" tIns="45711" rIns="91422" bIns="45711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182" name="Slide Number Placeholder 7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B6E4FEB2-7884-4877-A9E5-ACA18AB208E5}" type="slidenum">
              <a:rPr lang="en-US"/>
              <a:pPr/>
              <a:t>6</a:t>
            </a:fld>
            <a:endParaRPr lang="en-US"/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51"/>
          <p:cNvSpPr>
            <a:spLocks noGrp="1"/>
          </p:cNvSpPr>
          <p:nvPr>
            <p:ph type="title"/>
          </p:nvPr>
        </p:nvSpPr>
        <p:spPr>
          <a:xfrm>
            <a:off x="568325" y="196850"/>
            <a:ext cx="6843713" cy="406400"/>
          </a:xfrm>
        </p:spPr>
        <p:txBody>
          <a:bodyPr/>
          <a:lstStyle/>
          <a:p>
            <a:r>
              <a:rPr lang="en-US" dirty="0" smtClean="0"/>
              <a:t>Copy </a:t>
            </a:r>
            <a:r>
              <a:rPr lang="en-US" dirty="0" err="1" smtClean="0"/>
              <a:t>ESXi</a:t>
            </a:r>
            <a:r>
              <a:rPr lang="en-US" dirty="0" smtClean="0"/>
              <a:t> ISO resource to local </a:t>
            </a:r>
            <a:endParaRPr lang="en-GB" dirty="0" smtClean="0"/>
          </a:p>
        </p:txBody>
      </p:sp>
      <p:sp>
        <p:nvSpPr>
          <p:cNvPr id="8232" name="Slide Number Placeholder 7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6F5E6DC4-FEB1-4849-9CAC-0FE83C3830F7}" type="slidenum">
              <a:rPr lang="en-US"/>
              <a:pPr/>
              <a:t>7</a:t>
            </a:fld>
            <a:endParaRPr lang="en-US"/>
          </a:p>
        </p:txBody>
      </p:sp>
      <p:sp>
        <p:nvSpPr>
          <p:cNvPr id="53" name="Content Placeholder 23"/>
          <p:cNvSpPr txBox="1">
            <a:spLocks/>
          </p:cNvSpPr>
          <p:nvPr/>
        </p:nvSpPr>
        <p:spPr>
          <a:xfrm>
            <a:off x="0" y="665017"/>
            <a:ext cx="8327015" cy="4523077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1. mount </a:t>
            </a:r>
            <a:r>
              <a:rPr kumimoji="0" lang="en-GB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ESXi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ISO 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mount –a</a:t>
            </a: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2. </a:t>
            </a:r>
            <a:r>
              <a:rPr lang="en-US" sz="2000" kern="0" noProof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create folder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mkdir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/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tftpboot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/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ESXi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_5.1.0.2323236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3. 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copy all the files contents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from *** to /</a:t>
            </a:r>
            <a:r>
              <a:rPr kumimoji="0" lang="en-US" sz="2000" b="0" i="0" u="none" strike="noStrike" kern="0" cap="none" spc="0" normalizeH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tftpboot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/ESXi_5.1.0.2323236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cp - r  ****  /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tftpboot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/ESXi_5.1.0.2323236</a:t>
            </a:r>
            <a:r>
              <a:rPr lang="en-GB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</a:p>
          <a:p>
            <a:pPr marL="114300" indent="-114300" eaLnBrk="0" hangingPunct="0">
              <a:lnSpc>
                <a:spcPct val="150000"/>
              </a:lnSpc>
              <a:spcBef>
                <a:spcPts val="1000"/>
              </a:spcBef>
              <a:buClr>
                <a:srgbClr val="246978"/>
              </a:buClr>
              <a:buFont typeface="Arial" pitchFamily="34" charset="0"/>
              <a:buChar char=" "/>
            </a:pPr>
            <a:r>
              <a:rPr lang="en-GB" sz="2000" kern="0" dirty="0" smtClean="0">
                <a:solidFill>
                  <a:srgbClr val="333333"/>
                </a:solidFill>
                <a:cs typeface="ＭＳ Ｐゴシック"/>
              </a:rPr>
              <a:t>4. </a:t>
            </a:r>
            <a:r>
              <a:rPr lang="en-US" sz="2000" kern="0" dirty="0" smtClean="0">
                <a:solidFill>
                  <a:srgbClr val="333333"/>
                </a:solidFill>
                <a:cs typeface="ＭＳ Ｐゴシック"/>
              </a:rPr>
              <a:t>set permission to folder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kumimoji="0" lang="en-GB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chmod</a:t>
            </a:r>
            <a:r>
              <a:rPr kumimoji="0" lang="en-GB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–R 755 ESXi_5.1.0.2323236</a:t>
            </a: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58"/>
          <p:cNvSpPr>
            <a:spLocks noGrp="1"/>
          </p:cNvSpPr>
          <p:nvPr>
            <p:ph type="title"/>
          </p:nvPr>
        </p:nvSpPr>
        <p:spPr>
          <a:xfrm>
            <a:off x="582613" y="196850"/>
            <a:ext cx="5016500" cy="406400"/>
          </a:xfrm>
        </p:spPr>
        <p:txBody>
          <a:bodyPr/>
          <a:lstStyle/>
          <a:p>
            <a:pPr eaLnBrk="1" hangingPunct="1"/>
            <a:r>
              <a:rPr lang="en-GB" dirty="0" smtClean="0"/>
              <a:t>Configure PXE menu</a:t>
            </a:r>
          </a:p>
        </p:txBody>
      </p:sp>
      <p:sp>
        <p:nvSpPr>
          <p:cNvPr id="9220" name="Slide Number Placeholder 7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E5D2DAE2-9EBB-4FB2-9D51-36BE58934F37}" type="slidenum">
              <a:rPr lang="en-US"/>
              <a:pPr/>
              <a:t>8</a:t>
            </a:fld>
            <a:endParaRPr lang="en-US"/>
          </a:p>
        </p:txBody>
      </p:sp>
      <p:sp>
        <p:nvSpPr>
          <p:cNvPr id="162" name="Content Placeholder 23"/>
          <p:cNvSpPr txBox="1">
            <a:spLocks/>
          </p:cNvSpPr>
          <p:nvPr/>
        </p:nvSpPr>
        <p:spPr>
          <a:xfrm>
            <a:off x="258845" y="817975"/>
            <a:ext cx="8327015" cy="1901474"/>
          </a:xfrm>
          <a:prstGeom prst="rect">
            <a:avLst/>
          </a:prstGeom>
        </p:spPr>
        <p:txBody>
          <a:bodyPr/>
          <a:lstStyle/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kumimoji="0" lang="en-GB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1. create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PXE menu folder</a:t>
            </a:r>
            <a:endParaRPr kumimoji="0" lang="en-GB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US" altLang="zh-TW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kumimoji="0" lang="en-US" altLang="zh-TW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mkdir</a:t>
            </a:r>
            <a:r>
              <a:rPr kumimoji="0" lang="en-US" altLang="zh-TW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–p /</a:t>
            </a:r>
            <a:r>
              <a:rPr kumimoji="0" lang="en-US" altLang="zh-TW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tft</a:t>
            </a:r>
            <a:r>
              <a:rPr lang="en-US" altLang="zh-TW" sz="2000" b="1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pboot</a:t>
            </a:r>
            <a:r>
              <a:rPr lang="en-US" altLang="zh-TW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/pxelinux.cfg</a:t>
            </a:r>
            <a:endParaRPr kumimoji="0" lang="en-US" altLang="zh-TW" sz="2000" b="1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2. </a:t>
            </a:r>
            <a:r>
              <a:rPr lang="en-US" sz="2000" kern="0" noProof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create PXE menu </a:t>
            </a:r>
            <a:r>
              <a:rPr lang="en-US" sz="2000" kern="0" noProof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file</a:t>
            </a: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US" sz="2000" b="0" i="0" u="none" strike="noStrike" kern="0" cap="none" spc="0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lang="en-US" sz="2000" b="1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cd</a:t>
            </a:r>
            <a:r>
              <a:rPr lang="en-US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lang="en-US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/</a:t>
            </a:r>
            <a:r>
              <a:rPr lang="en-US" sz="2000" b="1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tftpboot</a:t>
            </a:r>
            <a:r>
              <a:rPr lang="en-US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/pxelinux.cfg</a:t>
            </a:r>
          </a:p>
          <a:p>
            <a:pPr marL="114300" marR="0" lvl="0" indent="-114300" algn="l" defTabSz="914400" rtl="0" eaLnBrk="0" fontAlgn="base" latinLnBrk="0" hangingPunct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#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vim</a:t>
            </a:r>
            <a:r>
              <a:rPr kumimoji="0" lang="en-US" sz="2000" b="1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 default</a:t>
            </a:r>
            <a:endParaRPr kumimoji="0" 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13473" name="Picture 1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74027" y="2475573"/>
            <a:ext cx="4706834" cy="3806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0"/>
          <p:cNvSpPr>
            <a:spLocks noGrp="1"/>
          </p:cNvSpPr>
          <p:nvPr>
            <p:ph type="title"/>
          </p:nvPr>
        </p:nvSpPr>
        <p:spPr>
          <a:xfrm>
            <a:off x="865187" y="174625"/>
            <a:ext cx="6651893" cy="407988"/>
          </a:xfrm>
        </p:spPr>
        <p:txBody>
          <a:bodyPr/>
          <a:lstStyle/>
          <a:p>
            <a:r>
              <a:rPr lang="pt-BR" dirty="0" smtClean="0"/>
              <a:t>Put &amp; Modify kickstart script in server</a:t>
            </a:r>
            <a:endParaRPr lang="en-GB" dirty="0" smtClean="0"/>
          </a:p>
        </p:txBody>
      </p:sp>
      <p:sp>
        <p:nvSpPr>
          <p:cNvPr id="11279" name="Slide Number Placeholder 7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fld id="{9D3A9BA8-9CCB-4C3F-BA0F-A1987C97858B}" type="slidenum">
              <a:rPr lang="en-US"/>
              <a:pPr/>
              <a:t>9</a:t>
            </a:fld>
            <a:endParaRPr lang="en-US"/>
          </a:p>
        </p:txBody>
      </p:sp>
      <p:sp>
        <p:nvSpPr>
          <p:cNvPr id="61" name="Content Placeholder 23"/>
          <p:cNvSpPr txBox="1">
            <a:spLocks/>
          </p:cNvSpPr>
          <p:nvPr/>
        </p:nvSpPr>
        <p:spPr>
          <a:xfrm>
            <a:off x="142504" y="722970"/>
            <a:ext cx="8835241" cy="5357195"/>
          </a:xfrm>
          <a:prstGeom prst="rect">
            <a:avLst/>
          </a:prstGeom>
        </p:spPr>
        <p:txBody>
          <a:bodyPr/>
          <a:lstStyle/>
          <a:p>
            <a:pPr marL="114300" lvl="0" indent="-114300" eaLnBrk="0" hangingPunct="0">
              <a:lnSpc>
                <a:spcPts val="2000"/>
              </a:lnSpc>
              <a:spcBef>
                <a:spcPts val="1000"/>
              </a:spcBef>
              <a:buClr>
                <a:srgbClr val="246978"/>
              </a:buClr>
              <a:defRPr/>
            </a:pPr>
            <a:r>
              <a:rPr lang="en-GB" sz="2000" kern="0" noProof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T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he default sample ks.cfg file is located in the </a:t>
            </a:r>
            <a:r>
              <a:rPr kumimoji="0" lang="en-GB" sz="2000" b="0" i="0" u="none" strike="noStrike" kern="0" cap="none" spc="0" normalizeH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ESXi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Host at /etc/</a:t>
            </a:r>
            <a:r>
              <a:rPr kumimoji="0" lang="en-GB" sz="2000" b="0" i="0" u="none" strike="noStrike" kern="0" cap="none" spc="0" normalizeH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vmware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/weasel/ks.cfg . </a:t>
            </a:r>
            <a:r>
              <a:rPr lang="en-GB" sz="2000" kern="0" dirty="0" smtClean="0">
                <a:solidFill>
                  <a:srgbClr val="333333"/>
                </a:solidFill>
                <a:cs typeface="ＭＳ Ｐゴシック"/>
              </a:rPr>
              <a:t>Copy ks.cfg to </a:t>
            </a:r>
            <a:r>
              <a:rPr lang="en-GB" sz="2000" kern="0" dirty="0" smtClean="0">
                <a:solidFill>
                  <a:srgbClr val="333333"/>
                </a:solidFill>
                <a:cs typeface="ＭＳ Ｐゴシック"/>
              </a:rPr>
              <a:t>server </a:t>
            </a:r>
            <a:endParaRPr kumimoji="0" lang="en-GB" sz="2000" b="0" i="0" u="none" strike="noStrike" kern="0" cap="none" spc="0" normalizeH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15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endParaRPr kumimoji="0" lang="en-GB" sz="1600" b="0" i="0" u="none" strike="noStrike" kern="0" cap="none" spc="0" normalizeH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Modify ks.cfg </a:t>
            </a:r>
          </a:p>
          <a:p>
            <a:pPr marL="457200" marR="0" lvl="0" indent="-4572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1.change root </a:t>
            </a:r>
            <a:r>
              <a:rPr kumimoji="0" lang="en-GB" sz="2000" b="0" i="0" u="none" strike="noStrike" kern="0" cap="none" spc="0" normalizeH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passwd</a:t>
            </a:r>
            <a:endParaRPr kumimoji="0" lang="en-GB" sz="2000" b="0" i="0" u="none" strike="noStrike" kern="0" cap="none" spc="0" normalizeH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457200" marR="0" lvl="0" indent="-4572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#</a:t>
            </a:r>
            <a:r>
              <a:rPr lang="en-GB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openssl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lang="en-GB" sz="2000" kern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passwd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-1</a:t>
            </a:r>
          </a:p>
          <a:p>
            <a:pPr marL="457200" marR="0" lvl="0" indent="-4572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noProof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 </a:t>
            </a:r>
            <a:r>
              <a:rPr lang="en-GB" sz="2000" kern="0" noProof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cpoy</a:t>
            </a:r>
            <a:r>
              <a:rPr lang="en-GB" sz="2000" kern="0" noProof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lang="en-GB" sz="2000" kern="0" noProof="0" dirty="0" err="1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passwrd</a:t>
            </a:r>
            <a:endParaRPr lang="en-GB" sz="2000" kern="0" noProof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457200" marR="0" lvl="0" indent="-4572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 add in </a:t>
            </a:r>
            <a:r>
              <a:rPr kumimoji="0" lang="en-GB" sz="2000" b="0" i="0" u="none" strike="noStrike" kern="0" cap="none" spc="0" normalizeH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rootpw</a:t>
            </a:r>
            <a:endParaRPr kumimoji="0" lang="en-GB" sz="2000" b="0" i="0" u="none" strike="noStrike" kern="0" cap="none" spc="0" normalizeH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457200" marR="0" lvl="0" indent="-4572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2.change keyboard</a:t>
            </a:r>
          </a:p>
          <a:p>
            <a:pPr marL="457200" marR="0" lvl="0" indent="-4572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use ‘US Default’</a:t>
            </a:r>
          </a:p>
          <a:p>
            <a:pPr marL="457200" marR="0" lvl="0" indent="-4572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3.change network</a:t>
            </a:r>
          </a:p>
          <a:p>
            <a:pPr marL="457200" marR="0" lvl="0" indent="-457200" algn="l" defTabSz="914400" rtl="0" eaLnBrk="0" fontAlgn="base" latinLnBrk="0" hangingPunct="0">
              <a:lnSpc>
                <a:spcPts val="22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 </a:t>
            </a:r>
            <a:r>
              <a:rPr kumimoji="0" lang="en-GB" sz="2000" b="0" i="0" u="none" strike="noStrike" kern="0" cap="none" spc="0" normalizeH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bootproto</a:t>
            </a:r>
            <a:r>
              <a:rPr kumimoji="0" lang="en-GB" sz="2000" b="0" i="0" u="none" strike="noStrike" kern="0" cap="none" spc="0" normalizeH="0" noProof="0" dirty="0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=</a:t>
            </a:r>
            <a:r>
              <a:rPr kumimoji="0" lang="en-GB" sz="2000" b="1" i="0" u="none" strike="noStrike" kern="0" cap="none" spc="0" normalizeH="0" noProof="0" dirty="0" err="1" smtClean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+mn-ea"/>
                <a:cs typeface="ＭＳ Ｐゴシック"/>
              </a:rPr>
              <a:t>dhcp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/</a:t>
            </a:r>
            <a:r>
              <a:rPr lang="en-GB" sz="2000" b="1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static</a:t>
            </a:r>
            <a:endParaRPr kumimoji="0" lang="en-GB" sz="2000" b="1" i="0" u="none" strike="noStrike" kern="0" cap="none" spc="0" normalizeH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0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tabLst/>
              <a:defRPr/>
            </a:pP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r>
              <a:rPr lang="en-GB" sz="2000" kern="0" dirty="0" smtClean="0">
                <a:solidFill>
                  <a:srgbClr val="333333"/>
                </a:solidFill>
                <a:latin typeface="+mn-lt"/>
                <a:ea typeface="+mn-ea"/>
                <a:cs typeface="ＭＳ Ｐゴシック"/>
              </a:rPr>
              <a:t> </a:t>
            </a:r>
            <a:endParaRPr lang="en-US" sz="2000" b="1" kern="0" dirty="0" smtClean="0">
              <a:solidFill>
                <a:srgbClr val="333333"/>
              </a:solidFill>
              <a:latin typeface="+mn-lt"/>
              <a:ea typeface="+mn-ea"/>
              <a:cs typeface="ＭＳ Ｐゴシック"/>
            </a:endParaRPr>
          </a:p>
          <a:p>
            <a:pPr marL="114300" marR="0" lvl="0" indent="-114300" algn="l" defTabSz="914400" rtl="0" eaLnBrk="0" fontAlgn="base" latinLnBrk="0" hangingPunct="0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246978"/>
              </a:buClr>
              <a:buSzTx/>
              <a:buFont typeface="Arial" pitchFamily="34" charset="0"/>
              <a:buChar char=" "/>
              <a:tabLst/>
              <a:defRPr/>
            </a:pP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+mn-lt"/>
              <a:ea typeface="+mn-ea"/>
              <a:cs typeface="ＭＳ Ｐゴシック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7585" y="1528388"/>
            <a:ext cx="6056415" cy="4746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Mware">
  <a:themeElements>
    <a:clrScheme name="Custom 4">
      <a:dk1>
        <a:srgbClr val="333333"/>
      </a:dk1>
      <a:lt1>
        <a:srgbClr val="000000"/>
      </a:lt1>
      <a:dk2>
        <a:srgbClr val="4D4D4D"/>
      </a:dk2>
      <a:lt2>
        <a:srgbClr val="C0C0C0"/>
      </a:lt2>
      <a:accent1>
        <a:srgbClr val="0095D3"/>
      </a:accent1>
      <a:accent2>
        <a:srgbClr val="89CBDF"/>
      </a:accent2>
      <a:accent3>
        <a:srgbClr val="003D79"/>
      </a:accent3>
      <a:accent4>
        <a:srgbClr val="6DB33F"/>
      </a:accent4>
      <a:accent5>
        <a:srgbClr val="F8981D"/>
      </a:accent5>
      <a:accent6>
        <a:srgbClr val="D9541E"/>
      </a:accent6>
      <a:hlink>
        <a:srgbClr val="0095D3"/>
      </a:hlink>
      <a:folHlink>
        <a:srgbClr val="89CBDF"/>
      </a:folHlink>
    </a:clrScheme>
    <a:fontScheme name="VMware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0095D3"/>
        </a:solidFill>
        <a:ln w="9525">
          <a:noFill/>
          <a:round/>
          <a:headEnd/>
          <a:tailEnd/>
        </a:ln>
      </a:spPr>
      <a:bodyPr wrap="none" lIns="0" tIns="0" rIns="0" bIns="0" anchor="ctr"/>
      <a:lstStyle>
        <a:defPPr marL="0" marR="0" indent="0" defTabSz="914400" eaLnBrk="1" latinLnBrk="0" hangingPunct="1">
          <a:lnSpc>
            <a:spcPct val="100000"/>
          </a:lnSpc>
          <a:buClrTx/>
          <a:buSzTx/>
          <a:buFontTx/>
          <a:buNone/>
          <a:tabLst/>
          <a:defRPr sz="1800" dirty="0" err="1" smtClean="0">
            <a:solidFill>
              <a:srgbClr val="FFFFFF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95D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rgbClr val="0095D3"/>
            </a:solidFill>
            <a:effectLst/>
            <a:latin typeface="Arial" charset="0"/>
            <a:ea typeface="ＭＳ Ｐゴシック" pitchFamily="34" charset="-128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2000" dirty="0" err="1" smtClean="0">
            <a:solidFill>
              <a:srgbClr val="333333"/>
            </a:solidFill>
            <a:latin typeface="+mn-lt"/>
            <a:ea typeface="+mn-ea"/>
          </a:defRPr>
        </a:defPPr>
      </a:lstStyle>
    </a:txDef>
  </a:objectDefaults>
  <a:extraClrSchemeLst>
    <a:extraClrScheme>
      <a:clrScheme name="VMware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104E0F979AB64C818DCC88122BB19D" ma:contentTypeVersion="1" ma:contentTypeDescription="Create a new document." ma:contentTypeScope="" ma:versionID="1619e63ab26ef3744bf8f9f92ba24d09">
  <xsd:schema xmlns:xsd="http://www.w3.org/2001/XMLSchema" xmlns:p="http://schemas.microsoft.com/office/2006/metadata/properties" xmlns:ns2="9dcbec72-3960-4f56-9cda-6a0f2f55c913" targetNamespace="http://schemas.microsoft.com/office/2006/metadata/properties" ma:root="true" ma:fieldsID="4fbc3cd1c8774479e5d393edbc1cb84e" ns2:_="">
    <xsd:import namespace="9dcbec72-3960-4f56-9cda-6a0f2f55c913"/>
    <xsd:element name="properties">
      <xsd:complexType>
        <xsd:sequence>
          <xsd:element name="documentManagement">
            <xsd:complexType>
              <xsd:all>
                <xsd:element ref="ns2:Num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9dcbec72-3960-4f56-9cda-6a0f2f55c913" elementFormDefault="qualified">
    <xsd:import namespace="http://schemas.microsoft.com/office/2006/documentManagement/types"/>
    <xsd:element name="Num" ma:index="8" nillable="true" ma:displayName="Num" ma:internalName="Num">
      <xsd:simpleType>
        <xsd:restriction base="dms:Number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Num xmlns="9dcbec72-3960-4f56-9cda-6a0f2f55c913">4</Num>
  </documentManagement>
</p:properties>
</file>

<file path=customXml/itemProps1.xml><?xml version="1.0" encoding="utf-8"?>
<ds:datastoreItem xmlns:ds="http://schemas.openxmlformats.org/officeDocument/2006/customXml" ds:itemID="{3DA76CBA-550C-4F70-B134-D47877B69C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D4C7EF-C703-4EDA-8F08-706896077F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cbec72-3960-4f56-9cda-6a0f2f55c91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4204A050-0D5E-46FB-9CA6-E9A4D87807A3}">
  <ds:schemaRefs>
    <ds:schemaRef ds:uri="http://schemas.microsoft.com/office/2006/metadata/properties"/>
    <ds:schemaRef ds:uri="9dcbec72-3960-4f56-9cda-6a0f2f55c91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46967</TotalTime>
  <Words>714</Words>
  <Application>Microsoft Office PowerPoint</Application>
  <PresentationFormat>如螢幕大小 (4:3)</PresentationFormat>
  <Paragraphs>171</Paragraphs>
  <Slides>20</Slides>
  <Notes>14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1" baseType="lpstr">
      <vt:lpstr>VMware</vt:lpstr>
      <vt:lpstr>VMware  installing ESXi using PXE</vt:lpstr>
      <vt:lpstr>Server Information</vt:lpstr>
      <vt:lpstr>OverView</vt:lpstr>
      <vt:lpstr>Install &amp; Configure DHCP in CentOS 7</vt:lpstr>
      <vt:lpstr>Install &amp; Configure TFTP</vt:lpstr>
      <vt:lpstr>Copy PXE boot loader files</vt:lpstr>
      <vt:lpstr>Copy ESXi ISO resource to local </vt:lpstr>
      <vt:lpstr>Configure PXE menu</vt:lpstr>
      <vt:lpstr>Put &amp; Modify kickstart script in server</vt:lpstr>
      <vt:lpstr>Start NFS share kickstart script</vt:lpstr>
      <vt:lpstr>Modify the boot.cfg</vt:lpstr>
      <vt:lpstr>Change BIOS mode to PXE boot (1)</vt:lpstr>
      <vt:lpstr>投影片 13</vt:lpstr>
      <vt:lpstr>投影片 14</vt:lpstr>
      <vt:lpstr>投影片 15</vt:lpstr>
      <vt:lpstr>投影片 16</vt:lpstr>
      <vt:lpstr>投影片 17</vt:lpstr>
      <vt:lpstr>投影片 18</vt:lpstr>
      <vt:lpstr>Demo</vt:lpstr>
      <vt:lpstr>END</vt:lpstr>
    </vt:vector>
  </TitlesOfParts>
  <Company>—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VMware presentation</dc:title>
  <dc:creator>—</dc:creator>
  <cp:lastModifiedBy>Mediatek</cp:lastModifiedBy>
  <cp:revision>729</cp:revision>
  <dcterms:created xsi:type="dcterms:W3CDTF">2009-09-29T17:45:03Z</dcterms:created>
  <dcterms:modified xsi:type="dcterms:W3CDTF">2016-12-29T09:35:32Z</dcterms:modified>
  <cp:contentType>Document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0x010100EB104E0F979AB64C818DCC88122BB19D</vt:lpwstr>
  </property>
  <property fmtid="{D5CDD505-2E9C-101B-9397-08002B2CF9AE}" pid="3" name="Order">
    <vt:r8>3500</vt:r8>
  </property>
</Properties>
</file>